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sldIdLst>
    <p:sldId id="256" r:id="rId5"/>
    <p:sldId id="267" r:id="rId6"/>
    <p:sldId id="259" r:id="rId7"/>
    <p:sldId id="268" r:id="rId8"/>
    <p:sldId id="270" r:id="rId9"/>
    <p:sldId id="265" r:id="rId10"/>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F46DD-7C3B-9FBD-184A-1DDD4574B752}" v="50" dt="2025-08-22T15:58:45.589"/>
    <p1510:client id="{B5504DCE-5C07-E49F-7D35-44A1B5A3D804}" v="43" dt="2025-08-22T15:13:50.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1412" autoAdjust="0"/>
  </p:normalViewPr>
  <p:slideViewPr>
    <p:cSldViewPr snapToGrid="0">
      <p:cViewPr>
        <p:scale>
          <a:sx n="75" d="100"/>
          <a:sy n="75" d="100"/>
        </p:scale>
        <p:origin x="1027" y="322"/>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6831B-AA65-3743-ABC8-F4E42E6C54D1}" type="datetimeFigureOut">
              <a:rPr lang="en-CH" smtClean="0"/>
              <a:t>08/23/2025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60FA0-B40B-7143-A992-CC29644C61CC}" type="slidenum">
              <a:rPr lang="en-CH" smtClean="0"/>
              <a:t>‹#›</a:t>
            </a:fld>
            <a:endParaRPr lang="en-CH"/>
          </a:p>
        </p:txBody>
      </p:sp>
    </p:spTree>
    <p:extLst>
      <p:ext uri="{BB962C8B-B14F-4D97-AF65-F5344CB8AC3E}">
        <p14:creationId xmlns:p14="http://schemas.microsoft.com/office/powerpoint/2010/main" val="4006610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5160FA0-B40B-7143-A992-CC29644C61CC}" type="slidenum">
              <a:rPr lang="en-CH" smtClean="0"/>
              <a:t>1</a:t>
            </a:fld>
            <a:endParaRPr lang="en-CH"/>
          </a:p>
        </p:txBody>
      </p:sp>
    </p:spTree>
    <p:extLst>
      <p:ext uri="{BB962C8B-B14F-4D97-AF65-F5344CB8AC3E}">
        <p14:creationId xmlns:p14="http://schemas.microsoft.com/office/powerpoint/2010/main" val="234660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Bevor wir anfangen, haben wir zuerst hier ein Inhaltsverzeichnis zusammengestellt. Wir werden erstens über die gewählte Problematik reden, danach über unseren Lösungsvorschlag für diese Problematik und dann, wie wir unsere Lösung zum Leben gebracht haben. Also fangen wir an.</a:t>
            </a:r>
            <a:endParaRPr lang="LID4096" dirty="0"/>
          </a:p>
          <a:p>
            <a:endParaRPr lang="LID4096" dirty="0"/>
          </a:p>
        </p:txBody>
      </p:sp>
      <p:sp>
        <p:nvSpPr>
          <p:cNvPr id="4" name="Slide Number Placeholder 3"/>
          <p:cNvSpPr>
            <a:spLocks noGrp="1"/>
          </p:cNvSpPr>
          <p:nvPr>
            <p:ph type="sldNum" sz="quarter" idx="5"/>
          </p:nvPr>
        </p:nvSpPr>
        <p:spPr/>
        <p:txBody>
          <a:bodyPr/>
          <a:lstStyle/>
          <a:p>
            <a:fld id="{65160FA0-B40B-7143-A992-CC29644C61CC}" type="slidenum">
              <a:rPr lang="en-CH" smtClean="0"/>
              <a:t>3</a:t>
            </a:fld>
            <a:endParaRPr lang="en-CH"/>
          </a:p>
        </p:txBody>
      </p:sp>
    </p:spTree>
    <p:extLst>
      <p:ext uri="{BB962C8B-B14F-4D97-AF65-F5344CB8AC3E}">
        <p14:creationId xmlns:p14="http://schemas.microsoft.com/office/powerpoint/2010/main" val="1557645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37C00-7CDE-CEFA-235D-46DEA64A2E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0AD1B-B625-5049-EB2A-1E6FD0A01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318B8-7536-B836-34DD-88C4686B4E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Wir Wissen alle, dass diese Schule nicht einfach ist, es sollte es auch nicht sein.</a:t>
            </a:r>
            <a:br>
              <a:rPr lang="de-DE" dirty="0"/>
            </a:br>
            <a:r>
              <a:rPr lang="de-DE" sz="1200" b="0" i="0" kern="1200" dirty="0">
                <a:solidFill>
                  <a:schemeClr val="tx1"/>
                </a:solidFill>
                <a:effectLst/>
                <a:latin typeface="+mn-lt"/>
                <a:ea typeface="+mn-ea"/>
                <a:cs typeface="+mn-cs"/>
              </a:rPr>
              <a:t>Aber manchmal kann es schwierig werden, sich für eine bestimmte Prüfung vorzubereiten.</a:t>
            </a:r>
            <a:br>
              <a:rPr lang="de-DE" dirty="0"/>
            </a:br>
            <a:r>
              <a:rPr lang="de-DE" sz="1200" b="0" i="0" kern="1200" dirty="0">
                <a:solidFill>
                  <a:schemeClr val="tx1"/>
                </a:solidFill>
                <a:effectLst/>
                <a:latin typeface="+mn-lt"/>
                <a:ea typeface="+mn-ea"/>
                <a:cs typeface="+mn-cs"/>
              </a:rPr>
              <a:t>Sei es, dass man nicht genügend Lernübungen hat, oder keine Probeprüfung, um die eigenen Kenntnisse zu checken.</a:t>
            </a:r>
            <a:br>
              <a:rPr lang="de-DE" dirty="0"/>
            </a:br>
            <a:r>
              <a:rPr lang="de-DE" sz="1200" b="0" i="0" kern="1200" dirty="0">
                <a:solidFill>
                  <a:schemeClr val="tx1"/>
                </a:solidFill>
                <a:effectLst/>
                <a:latin typeface="+mn-lt"/>
                <a:ea typeface="+mn-ea"/>
                <a:cs typeface="+mn-cs"/>
              </a:rPr>
              <a:t>Vielleicht ist das Thema unklar oder man hat keine Lernziele und ist unsicher, was alles zu diesem Thema dazugehört.</a:t>
            </a:r>
            <a:br>
              <a:rPr lang="de-DE" dirty="0"/>
            </a:br>
            <a:r>
              <a:rPr lang="de-DE" sz="1200" b="0" i="0" kern="1200" dirty="0">
                <a:solidFill>
                  <a:schemeClr val="tx1"/>
                </a:solidFill>
                <a:effectLst/>
                <a:latin typeface="+mn-lt"/>
                <a:ea typeface="+mn-ea"/>
                <a:cs typeface="+mn-cs"/>
              </a:rPr>
              <a:t>Da wollten wir eine Lösung dafür finden, ein Tool, mit dem man sich von Schüler zu Schüler gegenseitig eine Hand anbieten kann und helfen sowie geholfen werden.</a:t>
            </a:r>
            <a:br>
              <a:rPr lang="de-DE" dirty="0"/>
            </a:br>
            <a:r>
              <a:rPr lang="de-DE" sz="1200" b="0" i="0" kern="1200" dirty="0">
                <a:solidFill>
                  <a:schemeClr val="tx1"/>
                </a:solidFill>
                <a:effectLst/>
                <a:latin typeface="+mn-lt"/>
                <a:ea typeface="+mn-ea"/>
                <a:cs typeface="+mn-cs"/>
              </a:rPr>
              <a:t>Etwas, wo man einfach kurz eine klare Idee bekommen kann, wie und was gelernt werden muss.</a:t>
            </a:r>
            <a:endParaRPr lang="LID4096" dirty="0"/>
          </a:p>
          <a:p>
            <a:endParaRPr lang="en-CH" dirty="0"/>
          </a:p>
        </p:txBody>
      </p:sp>
      <p:sp>
        <p:nvSpPr>
          <p:cNvPr id="4" name="Slide Number Placeholder 3">
            <a:extLst>
              <a:ext uri="{FF2B5EF4-FFF2-40B4-BE49-F238E27FC236}">
                <a16:creationId xmlns:a16="http://schemas.microsoft.com/office/drawing/2014/main" id="{14BB91E4-5155-7CE8-23B4-944A34474988}"/>
              </a:ext>
            </a:extLst>
          </p:cNvPr>
          <p:cNvSpPr>
            <a:spLocks noGrp="1"/>
          </p:cNvSpPr>
          <p:nvPr>
            <p:ph type="sldNum" sz="quarter" idx="5"/>
          </p:nvPr>
        </p:nvSpPr>
        <p:spPr/>
        <p:txBody>
          <a:bodyPr/>
          <a:lstStyle/>
          <a:p>
            <a:fld id="{65160FA0-B40B-7143-A992-CC29644C61CC}" type="slidenum">
              <a:rPr lang="en-CH" smtClean="0"/>
              <a:t>4</a:t>
            </a:fld>
            <a:endParaRPr lang="en-CH"/>
          </a:p>
        </p:txBody>
      </p:sp>
    </p:spTree>
    <p:extLst>
      <p:ext uri="{BB962C8B-B14F-4D97-AF65-F5344CB8AC3E}">
        <p14:creationId xmlns:p14="http://schemas.microsoft.com/office/powerpoint/2010/main" val="2462142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F3889-FE8C-04AE-E434-EE3607810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B648B-8FA5-7893-DE8F-1FEDB1369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91694-7968-AB8C-4214-43A11FCE8C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Da sind wir auf die Idee gekommen, ein Übungsarchiv zu erstellen.</a:t>
            </a:r>
            <a:br>
              <a:rPr lang="de-DE" dirty="0"/>
            </a:br>
            <a:r>
              <a:rPr lang="de-DE" sz="1200" b="0" i="0" kern="1200" dirty="0">
                <a:solidFill>
                  <a:schemeClr val="tx1"/>
                </a:solidFill>
                <a:effectLst/>
                <a:latin typeface="+mn-lt"/>
                <a:ea typeface="+mn-ea"/>
                <a:cs typeface="+mn-cs"/>
              </a:rPr>
              <a:t>Eine Webseite, wo Schülerinnen und Schüler sich alte Übungsaufgaben und Probeprüfungen austauschen können.</a:t>
            </a:r>
            <a:br>
              <a:rPr lang="de-DE" dirty="0"/>
            </a:br>
            <a:r>
              <a:rPr lang="de-DE" sz="1200" b="0" i="0" kern="1200" dirty="0">
                <a:solidFill>
                  <a:schemeClr val="tx1"/>
                </a:solidFill>
                <a:effectLst/>
                <a:latin typeface="+mn-lt"/>
                <a:ea typeface="+mn-ea"/>
                <a:cs typeface="+mn-cs"/>
              </a:rPr>
              <a:t>Die Idee ist grundsätzlich, dass jeder die Möglichkeit hat, Übungen, wenn möglich auch direkt mit den Lösungen dazu, hochzuladen.</a:t>
            </a:r>
            <a:br>
              <a:rPr lang="de-DE" dirty="0"/>
            </a:br>
            <a:r>
              <a:rPr lang="de-DE" sz="1200" b="0" i="0" kern="1200" dirty="0">
                <a:solidFill>
                  <a:schemeClr val="tx1"/>
                </a:solidFill>
                <a:effectLst/>
                <a:latin typeface="+mn-lt"/>
                <a:ea typeface="+mn-ea"/>
                <a:cs typeface="+mn-cs"/>
              </a:rPr>
              <a:t>Um das zu machen, müsste einer einfach Fotos davon machen, angeben, für welches Fach diese Übungen sind und dann posten.</a:t>
            </a:r>
            <a:br>
              <a:rPr lang="de-DE" dirty="0"/>
            </a:br>
            <a:r>
              <a:rPr lang="de-DE" sz="1200" b="0" i="0" kern="1200" dirty="0">
                <a:solidFill>
                  <a:schemeClr val="tx1"/>
                </a:solidFill>
                <a:effectLst/>
                <a:latin typeface="+mn-lt"/>
                <a:ea typeface="+mn-ea"/>
                <a:cs typeface="+mn-cs"/>
              </a:rPr>
              <a:t>Wenn Jemand dann eine Prüfung über, sagen wir mal als Beispiel, FRW hat,</a:t>
            </a:r>
            <a:br>
              <a:rPr lang="de-DE" dirty="0"/>
            </a:br>
            <a:r>
              <a:rPr lang="de-DE" sz="1200" b="0" i="0" kern="1200" dirty="0">
                <a:solidFill>
                  <a:schemeClr val="tx1"/>
                </a:solidFill>
                <a:effectLst/>
                <a:latin typeface="+mn-lt"/>
                <a:ea typeface="+mn-ea"/>
                <a:cs typeface="+mn-cs"/>
              </a:rPr>
              <a:t>kann dieser einfach als Fach FRW angeben und schon hat er viele Übungen und Probeprüfungen, welche Schüler hochgeladen haben, die dieses Thema bereits hatten.</a:t>
            </a:r>
            <a:endParaRPr lang="LID4096" noProof="0" dirty="0"/>
          </a:p>
          <a:p>
            <a:endParaRPr lang="en-CH" dirty="0"/>
          </a:p>
        </p:txBody>
      </p:sp>
      <p:sp>
        <p:nvSpPr>
          <p:cNvPr id="4" name="Slide Number Placeholder 3">
            <a:extLst>
              <a:ext uri="{FF2B5EF4-FFF2-40B4-BE49-F238E27FC236}">
                <a16:creationId xmlns:a16="http://schemas.microsoft.com/office/drawing/2014/main" id="{8AAB7397-1A58-DE58-20BA-88EAED58E185}"/>
              </a:ext>
            </a:extLst>
          </p:cNvPr>
          <p:cNvSpPr>
            <a:spLocks noGrp="1"/>
          </p:cNvSpPr>
          <p:nvPr>
            <p:ph type="sldNum" sz="quarter" idx="5"/>
          </p:nvPr>
        </p:nvSpPr>
        <p:spPr/>
        <p:txBody>
          <a:bodyPr/>
          <a:lstStyle/>
          <a:p>
            <a:fld id="{65160FA0-B40B-7143-A992-CC29644C61CC}" type="slidenum">
              <a:rPr lang="en-CH" smtClean="0"/>
              <a:t>5</a:t>
            </a:fld>
            <a:endParaRPr lang="en-CH"/>
          </a:p>
        </p:txBody>
      </p:sp>
    </p:spTree>
    <p:extLst>
      <p:ext uri="{BB962C8B-B14F-4D97-AF65-F5344CB8AC3E}">
        <p14:creationId xmlns:p14="http://schemas.microsoft.com/office/powerpoint/2010/main" val="494758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37C00-7CDE-CEFA-235D-46DEA64A2E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0AD1B-B625-5049-EB2A-1E6FD0A01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318B8-7536-B836-34DD-88C4686B4EE3}"/>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14BB91E4-5155-7CE8-23B4-944A34474988}"/>
              </a:ext>
            </a:extLst>
          </p:cNvPr>
          <p:cNvSpPr>
            <a:spLocks noGrp="1"/>
          </p:cNvSpPr>
          <p:nvPr>
            <p:ph type="sldNum" sz="quarter" idx="5"/>
          </p:nvPr>
        </p:nvSpPr>
        <p:spPr/>
        <p:txBody>
          <a:bodyPr/>
          <a:lstStyle/>
          <a:p>
            <a:fld id="{65160FA0-B40B-7143-A992-CC29644C61CC}" type="slidenum">
              <a:rPr lang="en-CH" smtClean="0"/>
              <a:t>6</a:t>
            </a:fld>
            <a:endParaRPr lang="en-CH"/>
          </a:p>
        </p:txBody>
      </p:sp>
    </p:spTree>
    <p:extLst>
      <p:ext uri="{BB962C8B-B14F-4D97-AF65-F5344CB8AC3E}">
        <p14:creationId xmlns:p14="http://schemas.microsoft.com/office/powerpoint/2010/main" val="2462142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B717-F430-DF58-E17E-5A19454CEA6B}"/>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CH" dirty="0"/>
          </a:p>
        </p:txBody>
      </p:sp>
      <p:sp>
        <p:nvSpPr>
          <p:cNvPr id="3" name="Subtitle 2">
            <a:extLst>
              <a:ext uri="{FF2B5EF4-FFF2-40B4-BE49-F238E27FC236}">
                <a16:creationId xmlns:a16="http://schemas.microsoft.com/office/drawing/2014/main" id="{B13812AF-D5C3-F150-EDA3-562B5297C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CH" dirty="0"/>
          </a:p>
        </p:txBody>
      </p:sp>
      <p:sp>
        <p:nvSpPr>
          <p:cNvPr id="9" name="Footer Placeholder 8">
            <a:extLst>
              <a:ext uri="{FF2B5EF4-FFF2-40B4-BE49-F238E27FC236}">
                <a16:creationId xmlns:a16="http://schemas.microsoft.com/office/drawing/2014/main" id="{E1C1A00D-500C-37A9-1132-CA43823726B3}"/>
              </a:ext>
            </a:extLst>
          </p:cNvPr>
          <p:cNvSpPr>
            <a:spLocks noGrp="1"/>
          </p:cNvSpPr>
          <p:nvPr>
            <p:ph type="ftr" sz="quarter" idx="10"/>
          </p:nvPr>
        </p:nvSpPr>
        <p:spPr/>
        <p:txBody>
          <a:bodyPr/>
          <a:lstStyle/>
          <a:p>
            <a:r>
              <a:rPr lang="en-GB"/>
              <a:t>Gruppe (Go to Insert &gt; Header &amp; Footer &gt; Footer &gt; Apply to All)</a:t>
            </a:r>
            <a:endParaRPr lang="en-CH" dirty="0"/>
          </a:p>
        </p:txBody>
      </p:sp>
    </p:spTree>
    <p:extLst>
      <p:ext uri="{BB962C8B-B14F-4D97-AF65-F5344CB8AC3E}">
        <p14:creationId xmlns:p14="http://schemas.microsoft.com/office/powerpoint/2010/main" val="3126783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on Paper Sheet lef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AF91E7-F859-2D9F-9999-327506122818}"/>
              </a:ext>
            </a:extLst>
          </p:cNvPr>
          <p:cNvSpPr>
            <a:spLocks noGrp="1"/>
          </p:cNvSpPr>
          <p:nvPr>
            <p:ph type="ftr" sz="quarter" idx="10"/>
          </p:nvPr>
        </p:nvSpPr>
        <p:spPr/>
        <p:txBody>
          <a:bodyPr/>
          <a:lstStyle/>
          <a:p>
            <a:r>
              <a:rPr lang="en-GB"/>
              <a:t>Gruppe (Go to Insert &gt; Header &amp; Footer &gt; Footer &gt; Apply to All)</a:t>
            </a:r>
            <a:endParaRPr lang="en-CH" dirty="0"/>
          </a:p>
        </p:txBody>
      </p:sp>
      <p:pic>
        <p:nvPicPr>
          <p:cNvPr id="4" name="Picture 3">
            <a:extLst>
              <a:ext uri="{FF2B5EF4-FFF2-40B4-BE49-F238E27FC236}">
                <a16:creationId xmlns:a16="http://schemas.microsoft.com/office/drawing/2014/main" id="{209CAD9F-61FE-9876-40E0-DBB35F291862}"/>
              </a:ext>
            </a:extLst>
          </p:cNvPr>
          <p:cNvPicPr>
            <a:picLocks noChangeAspect="1"/>
          </p:cNvPicPr>
          <p:nvPr userDrawn="1"/>
        </p:nvPicPr>
        <p:blipFill>
          <a:blip r:embed="rId2"/>
          <a:stretch>
            <a:fillRect/>
          </a:stretch>
        </p:blipFill>
        <p:spPr>
          <a:xfrm rot="239950">
            <a:off x="-464167" y="387299"/>
            <a:ext cx="7815904" cy="11607901"/>
          </a:xfrm>
          <a:prstGeom prst="rect">
            <a:avLst/>
          </a:prstGeom>
        </p:spPr>
      </p:pic>
      <p:sp>
        <p:nvSpPr>
          <p:cNvPr id="16" name="Title 1">
            <a:extLst>
              <a:ext uri="{FF2B5EF4-FFF2-40B4-BE49-F238E27FC236}">
                <a16:creationId xmlns:a16="http://schemas.microsoft.com/office/drawing/2014/main" id="{8D32CD32-8083-01B8-C41E-615FF2B7C1FB}"/>
              </a:ext>
            </a:extLst>
          </p:cNvPr>
          <p:cNvSpPr>
            <a:spLocks noGrp="1"/>
          </p:cNvSpPr>
          <p:nvPr>
            <p:ph type="title" hasCustomPrompt="1"/>
          </p:nvPr>
        </p:nvSpPr>
        <p:spPr>
          <a:xfrm>
            <a:off x="1073151" y="630469"/>
            <a:ext cx="5703888" cy="1325563"/>
          </a:xfrm>
        </p:spPr>
        <p:txBody>
          <a:bodyPr/>
          <a:lstStyle>
            <a:lvl1pPr>
              <a:defRPr>
                <a:latin typeface="Arial" panose="020B0604020202020204" pitchFamily="34" charset="0"/>
                <a:cs typeface="Arial" panose="020B0604020202020204" pitchFamily="34" charset="0"/>
              </a:defRPr>
            </a:lvl1pPr>
          </a:lstStyle>
          <a:p>
            <a:r>
              <a:rPr lang="en-GB" dirty="0"/>
              <a:t>Click to edit title</a:t>
            </a:r>
            <a:endParaRPr lang="en-CH" dirty="0"/>
          </a:p>
        </p:txBody>
      </p:sp>
      <p:sp>
        <p:nvSpPr>
          <p:cNvPr id="12" name="Content Placeholder 10">
            <a:extLst>
              <a:ext uri="{FF2B5EF4-FFF2-40B4-BE49-F238E27FC236}">
                <a16:creationId xmlns:a16="http://schemas.microsoft.com/office/drawing/2014/main" id="{EA9560C0-F478-431E-594A-A488B35DB70F}"/>
              </a:ext>
            </a:extLst>
          </p:cNvPr>
          <p:cNvSpPr>
            <a:spLocks noGrp="1"/>
          </p:cNvSpPr>
          <p:nvPr>
            <p:ph sz="quarter" idx="12"/>
          </p:nvPr>
        </p:nvSpPr>
        <p:spPr>
          <a:xfrm>
            <a:off x="1073151" y="2042698"/>
            <a:ext cx="5703888" cy="414855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
        <p:nvSpPr>
          <p:cNvPr id="17" name="Content Placeholder 10">
            <a:extLst>
              <a:ext uri="{FF2B5EF4-FFF2-40B4-BE49-F238E27FC236}">
                <a16:creationId xmlns:a16="http://schemas.microsoft.com/office/drawing/2014/main" id="{F1B9D3DC-08C9-C1A7-990A-B0E95649BB2E}"/>
              </a:ext>
            </a:extLst>
          </p:cNvPr>
          <p:cNvSpPr>
            <a:spLocks noGrp="1"/>
          </p:cNvSpPr>
          <p:nvPr>
            <p:ph sz="quarter" idx="13"/>
          </p:nvPr>
        </p:nvSpPr>
        <p:spPr>
          <a:xfrm>
            <a:off x="7951321" y="2815904"/>
            <a:ext cx="3626597" cy="3053738"/>
          </a:xfrm>
        </p:spPr>
        <p:txBody>
          <a:bodyPr/>
          <a:lstStyle>
            <a:lvl1pPr>
              <a:defRPr>
                <a:latin typeface="Gloria Hallelujah" panose="02000000000000000000" pitchFamily="2" charset="0"/>
                <a:cs typeface="Arial" panose="020B0604020202020204" pitchFamily="34" charset="0"/>
              </a:defRPr>
            </a:lvl1pPr>
            <a:lvl2pPr>
              <a:defRPr>
                <a:latin typeface="Gloria Hallelujah" panose="02000000000000000000" pitchFamily="2" charset="0"/>
                <a:cs typeface="Arial" panose="020B0604020202020204" pitchFamily="34" charset="0"/>
              </a:defRPr>
            </a:lvl2pPr>
            <a:lvl3pPr>
              <a:defRPr>
                <a:latin typeface="Gloria Hallelujah" panose="02000000000000000000" pitchFamily="2" charset="0"/>
                <a:cs typeface="Arial" panose="020B0604020202020204" pitchFamily="34" charset="0"/>
              </a:defRPr>
            </a:lvl3pPr>
            <a:lvl4pPr>
              <a:defRPr>
                <a:latin typeface="Gloria Hallelujah" panose="02000000000000000000" pitchFamily="2" charset="0"/>
                <a:cs typeface="Arial" panose="020B0604020202020204" pitchFamily="34" charset="0"/>
              </a:defRPr>
            </a:lvl4pPr>
            <a:lvl5pPr>
              <a:defRPr>
                <a:latin typeface="Gloria Hallelujah" panose="02000000000000000000"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Tree>
    <p:extLst>
      <p:ext uri="{BB962C8B-B14F-4D97-AF65-F5344CB8AC3E}">
        <p14:creationId xmlns:p14="http://schemas.microsoft.com/office/powerpoint/2010/main" val="360378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on Paper Sheet top">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97DAB7-A39F-192B-4D8E-B05C2292856E}"/>
              </a:ext>
            </a:extLst>
          </p:cNvPr>
          <p:cNvPicPr>
            <a:picLocks noChangeAspect="1"/>
          </p:cNvPicPr>
          <p:nvPr userDrawn="1"/>
        </p:nvPicPr>
        <p:blipFill>
          <a:blip r:embed="rId2"/>
          <a:srcRect b="52400"/>
          <a:stretch>
            <a:fillRect/>
          </a:stretch>
        </p:blipFill>
        <p:spPr>
          <a:xfrm rot="10800000">
            <a:off x="-1" y="-1"/>
            <a:ext cx="12192000" cy="6079147"/>
          </a:xfrm>
          <a:prstGeom prst="rect">
            <a:avLst/>
          </a:prstGeom>
        </p:spPr>
      </p:pic>
      <p:sp>
        <p:nvSpPr>
          <p:cNvPr id="2" name="Title 1">
            <a:extLst>
              <a:ext uri="{FF2B5EF4-FFF2-40B4-BE49-F238E27FC236}">
                <a16:creationId xmlns:a16="http://schemas.microsoft.com/office/drawing/2014/main" id="{4A27A65B-704D-0649-14B1-AFCC70AB09E2}"/>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GB" dirty="0"/>
              <a:t>Click to edit Master title style</a:t>
            </a:r>
            <a:endParaRPr lang="en-CH" dirty="0"/>
          </a:p>
        </p:txBody>
      </p:sp>
      <p:sp>
        <p:nvSpPr>
          <p:cNvPr id="3" name="Footer Placeholder 2">
            <a:extLst>
              <a:ext uri="{FF2B5EF4-FFF2-40B4-BE49-F238E27FC236}">
                <a16:creationId xmlns:a16="http://schemas.microsoft.com/office/drawing/2014/main" id="{13EA0DBA-E737-2C81-6568-EE18E19B9C39}"/>
              </a:ext>
            </a:extLst>
          </p:cNvPr>
          <p:cNvSpPr>
            <a:spLocks noGrp="1"/>
          </p:cNvSpPr>
          <p:nvPr>
            <p:ph type="ftr" sz="quarter" idx="10"/>
          </p:nvPr>
        </p:nvSpPr>
        <p:spPr/>
        <p:txBody>
          <a:bodyPr/>
          <a:lstStyle/>
          <a:p>
            <a:r>
              <a:rPr lang="en-GB"/>
              <a:t>Gruppe (Go to Insert &gt; Header &amp; Footer &gt; Footer &gt; Apply to All)</a:t>
            </a:r>
            <a:endParaRPr lang="en-CH" dirty="0"/>
          </a:p>
        </p:txBody>
      </p:sp>
    </p:spTree>
    <p:extLst>
      <p:ext uri="{BB962C8B-B14F-4D97-AF65-F5344CB8AC3E}">
        <p14:creationId xmlns:p14="http://schemas.microsoft.com/office/powerpoint/2010/main" val="3327517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02C6-6693-52F7-7D71-18BA65CE43A9}"/>
              </a:ext>
            </a:extLst>
          </p:cNvPr>
          <p:cNvSpPr>
            <a:spLocks noGrp="1"/>
          </p:cNvSpPr>
          <p:nvPr>
            <p:ph type="title"/>
          </p:nvPr>
        </p:nvSpPr>
        <p:spPr/>
        <p:txBody>
          <a:bodyPr/>
          <a:lstStyle/>
          <a:p>
            <a:r>
              <a:rPr lang="en-GB" dirty="0"/>
              <a:t>Click to edit Master title style</a:t>
            </a:r>
            <a:endParaRPr lang="en-CH" dirty="0"/>
          </a:p>
        </p:txBody>
      </p:sp>
      <p:sp>
        <p:nvSpPr>
          <p:cNvPr id="3" name="Content Placeholder 2">
            <a:extLst>
              <a:ext uri="{FF2B5EF4-FFF2-40B4-BE49-F238E27FC236}">
                <a16:creationId xmlns:a16="http://schemas.microsoft.com/office/drawing/2014/main" id="{E91035DF-38A0-5612-EC4E-D5194D34AC96}"/>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
        <p:nvSpPr>
          <p:cNvPr id="9" name="Footer Placeholder 8">
            <a:extLst>
              <a:ext uri="{FF2B5EF4-FFF2-40B4-BE49-F238E27FC236}">
                <a16:creationId xmlns:a16="http://schemas.microsoft.com/office/drawing/2014/main" id="{621E7A2E-29BC-FBCA-6B04-088575AAB2D6}"/>
              </a:ext>
            </a:extLst>
          </p:cNvPr>
          <p:cNvSpPr>
            <a:spLocks noGrp="1"/>
          </p:cNvSpPr>
          <p:nvPr>
            <p:ph type="ftr" sz="quarter" idx="10"/>
          </p:nvPr>
        </p:nvSpPr>
        <p:spPr/>
        <p:txBody>
          <a:bodyPr/>
          <a:lstStyle/>
          <a:p>
            <a:r>
              <a:rPr lang="en-GB"/>
              <a:t>Gruppe (Go to Insert &gt; Header &amp; Footer &gt; Footer &gt; Apply to All)</a:t>
            </a:r>
            <a:endParaRPr lang="en-CH" dirty="0"/>
          </a:p>
        </p:txBody>
      </p:sp>
    </p:spTree>
    <p:extLst>
      <p:ext uri="{BB962C8B-B14F-4D97-AF65-F5344CB8AC3E}">
        <p14:creationId xmlns:p14="http://schemas.microsoft.com/office/powerpoint/2010/main" val="17494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BBE4-0D48-B097-A37E-D1BB3361A6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0F05526F-B701-656F-FAD7-82C3FA0C2B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9" name="Footer Placeholder 8">
            <a:extLst>
              <a:ext uri="{FF2B5EF4-FFF2-40B4-BE49-F238E27FC236}">
                <a16:creationId xmlns:a16="http://schemas.microsoft.com/office/drawing/2014/main" id="{95BA4712-8F19-4779-3BE2-DF36FF8416F1}"/>
              </a:ext>
            </a:extLst>
          </p:cNvPr>
          <p:cNvSpPr>
            <a:spLocks noGrp="1"/>
          </p:cNvSpPr>
          <p:nvPr>
            <p:ph type="ftr" sz="quarter" idx="10"/>
          </p:nvPr>
        </p:nvSpPr>
        <p:spPr/>
        <p:txBody>
          <a:bodyPr/>
          <a:lstStyle/>
          <a:p>
            <a:r>
              <a:rPr lang="en-GB"/>
              <a:t>Gruppe (Go to Insert &gt; Header &amp; Footer &gt; Footer &gt; Apply to All)</a:t>
            </a:r>
            <a:endParaRPr lang="en-CH" dirty="0"/>
          </a:p>
        </p:txBody>
      </p:sp>
    </p:spTree>
    <p:extLst>
      <p:ext uri="{BB962C8B-B14F-4D97-AF65-F5344CB8AC3E}">
        <p14:creationId xmlns:p14="http://schemas.microsoft.com/office/powerpoint/2010/main" val="2994234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85E6-A1DB-2595-BB98-26EC9B799AE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8BFAA111-BEAE-506F-0788-84B86FF5BAF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8" name="Title 7">
            <a:extLst>
              <a:ext uri="{FF2B5EF4-FFF2-40B4-BE49-F238E27FC236}">
                <a16:creationId xmlns:a16="http://schemas.microsoft.com/office/drawing/2014/main" id="{FA0223AB-12C7-3E63-629E-FAB03AD6455E}"/>
              </a:ext>
            </a:extLst>
          </p:cNvPr>
          <p:cNvSpPr>
            <a:spLocks noGrp="1"/>
          </p:cNvSpPr>
          <p:nvPr>
            <p:ph type="title"/>
          </p:nvPr>
        </p:nvSpPr>
        <p:spPr/>
        <p:txBody>
          <a:bodyPr/>
          <a:lstStyle/>
          <a:p>
            <a:r>
              <a:rPr lang="en-GB"/>
              <a:t>Click to edit Master title style</a:t>
            </a:r>
            <a:endParaRPr lang="en-CH"/>
          </a:p>
        </p:txBody>
      </p:sp>
      <p:sp>
        <p:nvSpPr>
          <p:cNvPr id="10" name="Footer Placeholder 9">
            <a:extLst>
              <a:ext uri="{FF2B5EF4-FFF2-40B4-BE49-F238E27FC236}">
                <a16:creationId xmlns:a16="http://schemas.microsoft.com/office/drawing/2014/main" id="{6853058C-266B-3DE6-CA42-5B20FAD06484}"/>
              </a:ext>
            </a:extLst>
          </p:cNvPr>
          <p:cNvSpPr>
            <a:spLocks noGrp="1"/>
          </p:cNvSpPr>
          <p:nvPr>
            <p:ph type="ftr" sz="quarter" idx="10"/>
          </p:nvPr>
        </p:nvSpPr>
        <p:spPr/>
        <p:txBody>
          <a:bodyPr/>
          <a:lstStyle/>
          <a:p>
            <a:r>
              <a:rPr lang="en-GB"/>
              <a:t>Gruppe (Go to Insert &gt; Header &amp; Footer &gt; Footer &gt; Apply to All)</a:t>
            </a:r>
            <a:endParaRPr lang="en-CH" dirty="0"/>
          </a:p>
        </p:txBody>
      </p:sp>
    </p:spTree>
    <p:extLst>
      <p:ext uri="{BB962C8B-B14F-4D97-AF65-F5344CB8AC3E}">
        <p14:creationId xmlns:p14="http://schemas.microsoft.com/office/powerpoint/2010/main" val="244096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3991-C338-8FAB-B7E9-F04662C0EDE8}"/>
              </a:ext>
            </a:extLst>
          </p:cNvPr>
          <p:cNvSpPr>
            <a:spLocks noGrp="1"/>
          </p:cNvSpPr>
          <p:nvPr>
            <p:ph type="title"/>
          </p:nvPr>
        </p:nvSpPr>
        <p:spPr>
          <a:xfrm>
            <a:off x="839788" y="365125"/>
            <a:ext cx="10515600" cy="1325563"/>
          </a:xfrm>
        </p:spPr>
        <p:txBody>
          <a:bodyPr/>
          <a:lstStyle/>
          <a:p>
            <a:r>
              <a:rPr lang="en-GB" dirty="0"/>
              <a:t>Click to edit Master title style</a:t>
            </a:r>
            <a:endParaRPr lang="en-CH" dirty="0"/>
          </a:p>
        </p:txBody>
      </p:sp>
      <p:sp>
        <p:nvSpPr>
          <p:cNvPr id="3" name="Text Placeholder 2">
            <a:extLst>
              <a:ext uri="{FF2B5EF4-FFF2-40B4-BE49-F238E27FC236}">
                <a16:creationId xmlns:a16="http://schemas.microsoft.com/office/drawing/2014/main" id="{1AC929E9-58F5-2CB3-6479-F96207F3D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9368F200-7AAD-3ECB-5205-58883C884B3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E7D4BB55-3369-29EA-438B-6504FFAB5B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0AD06D2-295A-80C2-41A2-97F346222F5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12" name="Footer Placeholder 11">
            <a:extLst>
              <a:ext uri="{FF2B5EF4-FFF2-40B4-BE49-F238E27FC236}">
                <a16:creationId xmlns:a16="http://schemas.microsoft.com/office/drawing/2014/main" id="{FABCF297-9800-5F6C-5372-CCA6CE4B2C29}"/>
              </a:ext>
            </a:extLst>
          </p:cNvPr>
          <p:cNvSpPr>
            <a:spLocks noGrp="1"/>
          </p:cNvSpPr>
          <p:nvPr>
            <p:ph type="ftr" sz="quarter" idx="10"/>
          </p:nvPr>
        </p:nvSpPr>
        <p:spPr/>
        <p:txBody>
          <a:bodyPr/>
          <a:lstStyle/>
          <a:p>
            <a:r>
              <a:rPr lang="en-GB"/>
              <a:t>Gruppe (Go to Insert &gt; Header &amp; Footer &gt; Footer &gt; Apply to All)</a:t>
            </a:r>
            <a:endParaRPr lang="en-CH" dirty="0"/>
          </a:p>
        </p:txBody>
      </p:sp>
    </p:spTree>
    <p:extLst>
      <p:ext uri="{BB962C8B-B14F-4D97-AF65-F5344CB8AC3E}">
        <p14:creationId xmlns:p14="http://schemas.microsoft.com/office/powerpoint/2010/main" val="158874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5B264-8F7F-9C1B-C9F6-85D69FA9A278}"/>
              </a:ext>
            </a:extLst>
          </p:cNvPr>
          <p:cNvSpPr>
            <a:spLocks noGrp="1"/>
          </p:cNvSpPr>
          <p:nvPr>
            <p:ph type="title"/>
          </p:nvPr>
        </p:nvSpPr>
        <p:spPr/>
        <p:txBody>
          <a:bodyPr/>
          <a:lstStyle/>
          <a:p>
            <a:r>
              <a:rPr lang="en-GB"/>
              <a:t>Click to edit Master title style</a:t>
            </a:r>
            <a:endParaRPr lang="en-CH"/>
          </a:p>
        </p:txBody>
      </p:sp>
      <p:sp>
        <p:nvSpPr>
          <p:cNvPr id="8" name="Footer Placeholder 7">
            <a:extLst>
              <a:ext uri="{FF2B5EF4-FFF2-40B4-BE49-F238E27FC236}">
                <a16:creationId xmlns:a16="http://schemas.microsoft.com/office/drawing/2014/main" id="{BF8FD8C3-48C7-335B-9721-82ED99D68A6D}"/>
              </a:ext>
            </a:extLst>
          </p:cNvPr>
          <p:cNvSpPr>
            <a:spLocks noGrp="1"/>
          </p:cNvSpPr>
          <p:nvPr>
            <p:ph type="ftr" sz="quarter" idx="10"/>
          </p:nvPr>
        </p:nvSpPr>
        <p:spPr/>
        <p:txBody>
          <a:bodyPr/>
          <a:lstStyle/>
          <a:p>
            <a:r>
              <a:rPr lang="en-GB"/>
              <a:t>Gruppe (Go to Insert &gt; Header &amp; Footer &gt; Footer &gt; Apply to All)</a:t>
            </a:r>
            <a:endParaRPr lang="en-CH" dirty="0"/>
          </a:p>
        </p:txBody>
      </p:sp>
    </p:spTree>
    <p:extLst>
      <p:ext uri="{BB962C8B-B14F-4D97-AF65-F5344CB8AC3E}">
        <p14:creationId xmlns:p14="http://schemas.microsoft.com/office/powerpoint/2010/main" val="2748616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7A6844C-880C-9C85-9427-34DDA3602F87}"/>
              </a:ext>
            </a:extLst>
          </p:cNvPr>
          <p:cNvSpPr>
            <a:spLocks noGrp="1"/>
          </p:cNvSpPr>
          <p:nvPr>
            <p:ph type="ftr" sz="quarter" idx="10"/>
          </p:nvPr>
        </p:nvSpPr>
        <p:spPr/>
        <p:txBody>
          <a:bodyPr/>
          <a:lstStyle/>
          <a:p>
            <a:r>
              <a:rPr lang="en-GB"/>
              <a:t>Gruppe (Go to Insert &gt; Header &amp; Footer &gt; Footer &gt; Apply to All)</a:t>
            </a:r>
            <a:endParaRPr lang="en-CH" dirty="0"/>
          </a:p>
        </p:txBody>
      </p:sp>
    </p:spTree>
    <p:extLst>
      <p:ext uri="{BB962C8B-B14F-4D97-AF65-F5344CB8AC3E}">
        <p14:creationId xmlns:p14="http://schemas.microsoft.com/office/powerpoint/2010/main" val="1996984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2AC9-931A-D89B-FC55-2A0B281595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2B16329F-D69F-83B9-D8A5-C0BF0B93F8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5D377905-20D0-3A04-4ABE-811E43673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0" name="Footer Placeholder 9">
            <a:extLst>
              <a:ext uri="{FF2B5EF4-FFF2-40B4-BE49-F238E27FC236}">
                <a16:creationId xmlns:a16="http://schemas.microsoft.com/office/drawing/2014/main" id="{F0648D1D-5915-3F7A-F5DE-1E257850FF03}"/>
              </a:ext>
            </a:extLst>
          </p:cNvPr>
          <p:cNvSpPr>
            <a:spLocks noGrp="1"/>
          </p:cNvSpPr>
          <p:nvPr>
            <p:ph type="ftr" sz="quarter" idx="10"/>
          </p:nvPr>
        </p:nvSpPr>
        <p:spPr/>
        <p:txBody>
          <a:bodyPr/>
          <a:lstStyle/>
          <a:p>
            <a:r>
              <a:rPr lang="en-GB"/>
              <a:t>Gruppe (Go to Insert &gt; Header &amp; Footer &gt; Footer &gt; Apply to All)</a:t>
            </a:r>
            <a:endParaRPr lang="en-CH" dirty="0"/>
          </a:p>
        </p:txBody>
      </p:sp>
    </p:spTree>
    <p:extLst>
      <p:ext uri="{BB962C8B-B14F-4D97-AF65-F5344CB8AC3E}">
        <p14:creationId xmlns:p14="http://schemas.microsoft.com/office/powerpoint/2010/main" val="1724648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B2C3-A80B-69F0-D0FA-B6E6682E2EFE}"/>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en-CH" dirty="0"/>
          </a:p>
        </p:txBody>
      </p:sp>
      <p:sp>
        <p:nvSpPr>
          <p:cNvPr id="3" name="Picture Placeholder 2">
            <a:extLst>
              <a:ext uri="{FF2B5EF4-FFF2-40B4-BE49-F238E27FC236}">
                <a16:creationId xmlns:a16="http://schemas.microsoft.com/office/drawing/2014/main" id="{507E2348-91AA-DD7B-61C3-DF810FF398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dirty="0"/>
          </a:p>
        </p:txBody>
      </p:sp>
      <p:sp>
        <p:nvSpPr>
          <p:cNvPr id="4" name="Text Placeholder 3">
            <a:extLst>
              <a:ext uri="{FF2B5EF4-FFF2-40B4-BE49-F238E27FC236}">
                <a16:creationId xmlns:a16="http://schemas.microsoft.com/office/drawing/2014/main" id="{6C1F9C5F-A87A-1940-6E57-AB5BE2629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10" name="Footer Placeholder 9">
            <a:extLst>
              <a:ext uri="{FF2B5EF4-FFF2-40B4-BE49-F238E27FC236}">
                <a16:creationId xmlns:a16="http://schemas.microsoft.com/office/drawing/2014/main" id="{21113CC8-10DA-D230-6B0B-F0E83652B5A0}"/>
              </a:ext>
            </a:extLst>
          </p:cNvPr>
          <p:cNvSpPr>
            <a:spLocks noGrp="1"/>
          </p:cNvSpPr>
          <p:nvPr>
            <p:ph type="ftr" sz="quarter" idx="10"/>
          </p:nvPr>
        </p:nvSpPr>
        <p:spPr/>
        <p:txBody>
          <a:bodyPr/>
          <a:lstStyle/>
          <a:p>
            <a:r>
              <a:rPr lang="en-GB"/>
              <a:t>Gruppe (Go to Insert &gt; Header &amp; Footer &gt; Footer &gt; Apply to All)</a:t>
            </a:r>
            <a:endParaRPr lang="en-CH" dirty="0"/>
          </a:p>
        </p:txBody>
      </p:sp>
    </p:spTree>
    <p:extLst>
      <p:ext uri="{BB962C8B-B14F-4D97-AF65-F5344CB8AC3E}">
        <p14:creationId xmlns:p14="http://schemas.microsoft.com/office/powerpoint/2010/main" val="113634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9000" r="-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FD500D-24D1-4546-7630-4314D600BA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CH" dirty="0"/>
          </a:p>
        </p:txBody>
      </p:sp>
      <p:sp>
        <p:nvSpPr>
          <p:cNvPr id="3" name="Text Placeholder 2">
            <a:extLst>
              <a:ext uri="{FF2B5EF4-FFF2-40B4-BE49-F238E27FC236}">
                <a16:creationId xmlns:a16="http://schemas.microsoft.com/office/drawing/2014/main" id="{D245D39B-9F89-C669-5778-172BEC6AA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pic>
        <p:nvPicPr>
          <p:cNvPr id="8" name="Graphic 7">
            <a:extLst>
              <a:ext uri="{FF2B5EF4-FFF2-40B4-BE49-F238E27FC236}">
                <a16:creationId xmlns:a16="http://schemas.microsoft.com/office/drawing/2014/main" id="{CBE9BFAD-2358-914F-993B-843F35CD76E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03200" y="5726424"/>
            <a:ext cx="1612900" cy="901077"/>
          </a:xfrm>
          <a:prstGeom prst="rect">
            <a:avLst/>
          </a:prstGeom>
        </p:spPr>
      </p:pic>
      <p:sp>
        <p:nvSpPr>
          <p:cNvPr id="17" name="Footer Placeholder 16">
            <a:extLst>
              <a:ext uri="{FF2B5EF4-FFF2-40B4-BE49-F238E27FC236}">
                <a16:creationId xmlns:a16="http://schemas.microsoft.com/office/drawing/2014/main" id="{67068BCE-B408-5D1F-A8B6-455867FB3A78}"/>
              </a:ext>
            </a:extLst>
          </p:cNvPr>
          <p:cNvSpPr>
            <a:spLocks noGrp="1"/>
          </p:cNvSpPr>
          <p:nvPr>
            <p:ph type="ftr" sz="quarter" idx="3"/>
          </p:nvPr>
        </p:nvSpPr>
        <p:spPr>
          <a:xfrm>
            <a:off x="3723640" y="6191250"/>
            <a:ext cx="8046720" cy="365125"/>
          </a:xfrm>
          <a:prstGeom prst="rect">
            <a:avLst/>
          </a:prstGeom>
        </p:spPr>
        <p:txBody>
          <a:bodyPr vert="horz" lIns="91440" tIns="45720" rIns="91440" bIns="45720" rtlCol="0" anchor="ctr"/>
          <a:lstStyle>
            <a:lvl1pPr algn="r">
              <a:defRPr sz="1200">
                <a:solidFill>
                  <a:schemeClr val="tx1">
                    <a:tint val="82000"/>
                  </a:schemeClr>
                </a:solidFill>
                <a:latin typeface="Gloria Hallelujah" panose="02000000000000000000" pitchFamily="2" charset="0"/>
              </a:defRPr>
            </a:lvl1pPr>
          </a:lstStyle>
          <a:p>
            <a:r>
              <a:rPr lang="en-GB" dirty="0"/>
              <a:t>Gruppe (Go to Insert &gt; Header &amp; Footer &gt; Footer &gt; Apply to All)</a:t>
            </a:r>
            <a:endParaRPr lang="en-CH" dirty="0"/>
          </a:p>
        </p:txBody>
      </p:sp>
    </p:spTree>
    <p:extLst>
      <p:ext uri="{BB962C8B-B14F-4D97-AF65-F5344CB8AC3E}">
        <p14:creationId xmlns:p14="http://schemas.microsoft.com/office/powerpoint/2010/main" val="3124633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57" r:id="rId9"/>
    <p:sldLayoutId id="2147483663" r:id="rId10"/>
    <p:sldLayoutId id="2147483664"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Gloria Hallelujah" panose="02000000000000000000" pitchFamily="2" charset="0"/>
          <a:ea typeface="+mj-ea"/>
          <a:cs typeface="Arial" panose="020B060402020202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Gloria Hallelujah" panose="02000000000000000000" pitchFamily="2" charset="0"/>
          <a:ea typeface="+mn-ea"/>
          <a:cs typeface="Arial" panose="020B060402020202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Gloria Hallelujah" panose="02000000000000000000" pitchFamily="2" charset="0"/>
          <a:ea typeface="+mn-ea"/>
          <a:cs typeface="Arial" panose="020B060402020202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Gloria Hallelujah" panose="02000000000000000000" pitchFamily="2" charset="0"/>
          <a:ea typeface="+mn-ea"/>
          <a:cs typeface="Arial" panose="020B060402020202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Gloria Hallelujah" panose="02000000000000000000" pitchFamily="2" charset="0"/>
          <a:ea typeface="+mn-ea"/>
          <a:cs typeface="Arial" panose="020B060402020202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Gloria Hallelujah" panose="02000000000000000000"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1.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6.sv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0.sv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25.png"/><Relationship Id="rId32" Type="http://schemas.openxmlformats.org/officeDocument/2006/relationships/image" Target="../media/image32.png"/><Relationship Id="rId5" Type="http://schemas.openxmlformats.org/officeDocument/2006/relationships/image" Target="../media/image7.png"/><Relationship Id="rId15" Type="http://schemas.openxmlformats.org/officeDocument/2006/relationships/image" Target="../media/image17.svg"/><Relationship Id="rId23" Type="http://schemas.openxmlformats.org/officeDocument/2006/relationships/image" Target="../media/image4.png"/><Relationship Id="rId28" Type="http://schemas.openxmlformats.org/officeDocument/2006/relationships/image" Target="../media/image29.png"/><Relationship Id="rId10" Type="http://schemas.openxmlformats.org/officeDocument/2006/relationships/image" Target="../media/image12.png"/><Relationship Id="rId19" Type="http://schemas.openxmlformats.org/officeDocument/2006/relationships/image" Target="../media/image21.svg"/><Relationship Id="rId31"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svg"/><Relationship Id="rId30"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l="-9000" r="-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3FFC58A-51A1-C944-FDC7-2EAB816009F4}"/>
              </a:ext>
            </a:extLst>
          </p:cNvPr>
          <p:cNvSpPr>
            <a:spLocks noGrp="1"/>
          </p:cNvSpPr>
          <p:nvPr>
            <p:ph type="subTitle" idx="1"/>
          </p:nvPr>
        </p:nvSpPr>
        <p:spPr>
          <a:xfrm>
            <a:off x="1524000" y="3601212"/>
            <a:ext cx="9144000" cy="1655762"/>
          </a:xfrm>
        </p:spPr>
        <p:txBody>
          <a:bodyPr/>
          <a:lstStyle/>
          <a:p>
            <a:r>
              <a:rPr lang="de-CH" dirty="0">
                <a:latin typeface="Gloria Hallelujah" panose="02000000000000000000" pitchFamily="2" charset="0"/>
              </a:rPr>
              <a:t>Nutzt die Sticker und Doodles auf dieser </a:t>
            </a:r>
            <a:br>
              <a:rPr lang="de-CH" dirty="0">
                <a:latin typeface="Gloria Hallelujah" panose="02000000000000000000" pitchFamily="2" charset="0"/>
              </a:rPr>
            </a:br>
            <a:r>
              <a:rPr lang="de-CH" dirty="0">
                <a:latin typeface="Gloria Hallelujah" panose="02000000000000000000" pitchFamily="2" charset="0"/>
              </a:rPr>
              <a:t>Seite für eure Präsentation.</a:t>
            </a:r>
            <a:endParaRPr lang="en-CH" dirty="0">
              <a:latin typeface="Gloria Hallelujah" panose="02000000000000000000" pitchFamily="2" charset="0"/>
            </a:endParaRPr>
          </a:p>
        </p:txBody>
      </p:sp>
      <p:sp>
        <p:nvSpPr>
          <p:cNvPr id="2" name="Title 1">
            <a:extLst>
              <a:ext uri="{FF2B5EF4-FFF2-40B4-BE49-F238E27FC236}">
                <a16:creationId xmlns:a16="http://schemas.microsoft.com/office/drawing/2014/main" id="{4293A6A5-6AA6-274D-659E-B0554FC04E5D}"/>
              </a:ext>
            </a:extLst>
          </p:cNvPr>
          <p:cNvSpPr>
            <a:spLocks noGrp="1"/>
          </p:cNvSpPr>
          <p:nvPr>
            <p:ph type="ctrTitle"/>
          </p:nvPr>
        </p:nvSpPr>
        <p:spPr/>
        <p:txBody>
          <a:bodyPr>
            <a:normAutofit/>
          </a:bodyPr>
          <a:lstStyle/>
          <a:p>
            <a:r>
              <a:rPr lang="en-CH" dirty="0">
                <a:latin typeface="Gloria Hallelujah" panose="02000000000000000000" pitchFamily="2" charset="0"/>
              </a:rPr>
              <a:t>Be a silly goose!</a:t>
            </a:r>
          </a:p>
        </p:txBody>
      </p:sp>
      <p:sp>
        <p:nvSpPr>
          <p:cNvPr id="9" name="Footer Placeholder 8">
            <a:extLst>
              <a:ext uri="{FF2B5EF4-FFF2-40B4-BE49-F238E27FC236}">
                <a16:creationId xmlns:a16="http://schemas.microsoft.com/office/drawing/2014/main" id="{FFA5E5D4-6629-730B-3AEB-1B276B6DD147}"/>
              </a:ext>
            </a:extLst>
          </p:cNvPr>
          <p:cNvSpPr>
            <a:spLocks noGrp="1"/>
          </p:cNvSpPr>
          <p:nvPr>
            <p:ph type="ftr" sz="quarter" idx="10"/>
          </p:nvPr>
        </p:nvSpPr>
        <p:spPr/>
        <p:txBody>
          <a:bodyPr/>
          <a:lstStyle/>
          <a:p>
            <a:r>
              <a:rPr lang="en-GB" dirty="0"/>
              <a:t>Gruppe (Go to Insert &gt; Header &amp; Footer &gt; Footer &gt; Apply to All)</a:t>
            </a:r>
            <a:endParaRPr lang="en-CH" dirty="0"/>
          </a:p>
        </p:txBody>
      </p:sp>
      <p:pic>
        <p:nvPicPr>
          <p:cNvPr id="11" name="Picture 10" descr="A black and white image of a goose&#10;&#10;AI-generated content may be incorrect.">
            <a:extLst>
              <a:ext uri="{FF2B5EF4-FFF2-40B4-BE49-F238E27FC236}">
                <a16:creationId xmlns:a16="http://schemas.microsoft.com/office/drawing/2014/main" id="{BF414C49-BC6F-8478-248A-0727FFB4D9C9}"/>
              </a:ext>
            </a:extLst>
          </p:cNvPr>
          <p:cNvPicPr>
            <a:picLocks noChangeAspect="1"/>
          </p:cNvPicPr>
          <p:nvPr/>
        </p:nvPicPr>
        <p:blipFill>
          <a:blip r:embed="rId4"/>
          <a:stretch>
            <a:fillRect/>
          </a:stretch>
        </p:blipFill>
        <p:spPr>
          <a:xfrm>
            <a:off x="12364011" y="7556589"/>
            <a:ext cx="4150674" cy="4099006"/>
          </a:xfrm>
          <a:prstGeom prst="rect">
            <a:avLst/>
          </a:prstGeom>
        </p:spPr>
      </p:pic>
      <p:pic>
        <p:nvPicPr>
          <p:cNvPr id="13" name="Picture 12" descr="A close-up of a bird&#10;&#10;AI-generated content may be incorrect.">
            <a:extLst>
              <a:ext uri="{FF2B5EF4-FFF2-40B4-BE49-F238E27FC236}">
                <a16:creationId xmlns:a16="http://schemas.microsoft.com/office/drawing/2014/main" id="{A44ED8F8-B8BA-43CD-5FFE-62C43A845F87}"/>
              </a:ext>
            </a:extLst>
          </p:cNvPr>
          <p:cNvPicPr>
            <a:picLocks noChangeAspect="1"/>
          </p:cNvPicPr>
          <p:nvPr/>
        </p:nvPicPr>
        <p:blipFill>
          <a:blip r:embed="rId5"/>
          <a:stretch>
            <a:fillRect/>
          </a:stretch>
        </p:blipFill>
        <p:spPr>
          <a:xfrm>
            <a:off x="13554503" y="199331"/>
            <a:ext cx="2442575" cy="6858000"/>
          </a:xfrm>
          <a:prstGeom prst="rect">
            <a:avLst/>
          </a:prstGeom>
        </p:spPr>
      </p:pic>
      <p:pic>
        <p:nvPicPr>
          <p:cNvPr id="15" name="Picture 14" descr="A black and white image of a hand with a yellow circle&#10;&#10;AI-generated content may be incorrect.">
            <a:extLst>
              <a:ext uri="{FF2B5EF4-FFF2-40B4-BE49-F238E27FC236}">
                <a16:creationId xmlns:a16="http://schemas.microsoft.com/office/drawing/2014/main" id="{49BE4E73-C8EC-41CE-7AE8-1C066C29BE9F}"/>
              </a:ext>
            </a:extLst>
          </p:cNvPr>
          <p:cNvPicPr>
            <a:picLocks noChangeAspect="1"/>
          </p:cNvPicPr>
          <p:nvPr/>
        </p:nvPicPr>
        <p:blipFill>
          <a:blip r:embed="rId6"/>
          <a:stretch>
            <a:fillRect/>
          </a:stretch>
        </p:blipFill>
        <p:spPr>
          <a:xfrm>
            <a:off x="9856304" y="-4174308"/>
            <a:ext cx="5626100" cy="4610100"/>
          </a:xfrm>
          <a:prstGeom prst="rect">
            <a:avLst/>
          </a:prstGeom>
        </p:spPr>
      </p:pic>
      <p:pic>
        <p:nvPicPr>
          <p:cNvPr id="21" name="Picture 20" descr="A black and white image of a water drop&#10;&#10;AI-generated content may be incorrect.">
            <a:extLst>
              <a:ext uri="{FF2B5EF4-FFF2-40B4-BE49-F238E27FC236}">
                <a16:creationId xmlns:a16="http://schemas.microsoft.com/office/drawing/2014/main" id="{F529C8B8-0BF1-4DC9-6755-3F87CC9ACD7C}"/>
              </a:ext>
            </a:extLst>
          </p:cNvPr>
          <p:cNvPicPr>
            <a:picLocks noChangeAspect="1"/>
          </p:cNvPicPr>
          <p:nvPr/>
        </p:nvPicPr>
        <p:blipFill>
          <a:blip r:embed="rId7"/>
          <a:stretch>
            <a:fillRect/>
          </a:stretch>
        </p:blipFill>
        <p:spPr>
          <a:xfrm>
            <a:off x="1468547" y="-3573418"/>
            <a:ext cx="3339943" cy="2706778"/>
          </a:xfrm>
          <a:prstGeom prst="rect">
            <a:avLst/>
          </a:prstGeom>
        </p:spPr>
      </p:pic>
      <p:pic>
        <p:nvPicPr>
          <p:cNvPr id="27" name="Picture 26" descr="A group of birds standing&#10;&#10;AI-generated content may be incorrect.">
            <a:extLst>
              <a:ext uri="{FF2B5EF4-FFF2-40B4-BE49-F238E27FC236}">
                <a16:creationId xmlns:a16="http://schemas.microsoft.com/office/drawing/2014/main" id="{E9A7D33A-08DD-A644-CD31-6D50C718B903}"/>
              </a:ext>
            </a:extLst>
          </p:cNvPr>
          <p:cNvPicPr>
            <a:picLocks noChangeAspect="1"/>
          </p:cNvPicPr>
          <p:nvPr/>
        </p:nvPicPr>
        <p:blipFill>
          <a:blip r:embed="rId8"/>
          <a:stretch>
            <a:fillRect/>
          </a:stretch>
        </p:blipFill>
        <p:spPr>
          <a:xfrm>
            <a:off x="7265448" y="7451296"/>
            <a:ext cx="4276682" cy="6124375"/>
          </a:xfrm>
          <a:prstGeom prst="rect">
            <a:avLst/>
          </a:prstGeom>
        </p:spPr>
      </p:pic>
      <p:pic>
        <p:nvPicPr>
          <p:cNvPr id="29" name="Picture 28" descr="A black and white dotted hand&#10;&#10;AI-generated content may be incorrect.">
            <a:extLst>
              <a:ext uri="{FF2B5EF4-FFF2-40B4-BE49-F238E27FC236}">
                <a16:creationId xmlns:a16="http://schemas.microsoft.com/office/drawing/2014/main" id="{EAA7CD69-40E3-333F-6BE4-6FC8E2814F7E}"/>
              </a:ext>
            </a:extLst>
          </p:cNvPr>
          <p:cNvPicPr>
            <a:picLocks noChangeAspect="1"/>
          </p:cNvPicPr>
          <p:nvPr/>
        </p:nvPicPr>
        <p:blipFill>
          <a:blip r:embed="rId9"/>
          <a:stretch>
            <a:fillRect/>
          </a:stretch>
        </p:blipFill>
        <p:spPr>
          <a:xfrm>
            <a:off x="5348139" y="-5641479"/>
            <a:ext cx="3060700" cy="5028293"/>
          </a:xfrm>
          <a:prstGeom prst="rect">
            <a:avLst/>
          </a:prstGeom>
        </p:spPr>
      </p:pic>
      <p:pic>
        <p:nvPicPr>
          <p:cNvPr id="31" name="Graphic 30">
            <a:extLst>
              <a:ext uri="{FF2B5EF4-FFF2-40B4-BE49-F238E27FC236}">
                <a16:creationId xmlns:a16="http://schemas.microsoft.com/office/drawing/2014/main" id="{C6354222-A8A6-45E3-E206-E818D625AB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31838" y="1593605"/>
            <a:ext cx="736600" cy="1073331"/>
          </a:xfrm>
          <a:prstGeom prst="rect">
            <a:avLst/>
          </a:prstGeom>
        </p:spPr>
      </p:pic>
      <p:pic>
        <p:nvPicPr>
          <p:cNvPr id="33" name="Graphic 32">
            <a:extLst>
              <a:ext uri="{FF2B5EF4-FFF2-40B4-BE49-F238E27FC236}">
                <a16:creationId xmlns:a16="http://schemas.microsoft.com/office/drawing/2014/main" id="{AB4444BA-F4EC-9DE5-89C5-326E093C61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8408839" y="4321151"/>
            <a:ext cx="468322" cy="828570"/>
          </a:xfrm>
          <a:prstGeom prst="rect">
            <a:avLst/>
          </a:prstGeom>
        </p:spPr>
      </p:pic>
      <p:pic>
        <p:nvPicPr>
          <p:cNvPr id="35" name="Graphic 34">
            <a:extLst>
              <a:ext uri="{FF2B5EF4-FFF2-40B4-BE49-F238E27FC236}">
                <a16:creationId xmlns:a16="http://schemas.microsoft.com/office/drawing/2014/main" id="{E2A4117E-2AD2-53B3-35F5-A9A8ACB4D1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66518" y="4527480"/>
            <a:ext cx="2658964" cy="230546"/>
          </a:xfrm>
          <a:prstGeom prst="rect">
            <a:avLst/>
          </a:prstGeom>
        </p:spPr>
      </p:pic>
      <p:pic>
        <p:nvPicPr>
          <p:cNvPr id="37" name="Graphic 36">
            <a:extLst>
              <a:ext uri="{FF2B5EF4-FFF2-40B4-BE49-F238E27FC236}">
                <a16:creationId xmlns:a16="http://schemas.microsoft.com/office/drawing/2014/main" id="{269DBE00-F2DB-FBC6-70EB-4B17AAFC75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81358" y="3318823"/>
            <a:ext cx="2184400" cy="291253"/>
          </a:xfrm>
          <a:prstGeom prst="rect">
            <a:avLst/>
          </a:prstGeom>
        </p:spPr>
      </p:pic>
      <p:pic>
        <p:nvPicPr>
          <p:cNvPr id="39" name="Graphic 38">
            <a:extLst>
              <a:ext uri="{FF2B5EF4-FFF2-40B4-BE49-F238E27FC236}">
                <a16:creationId xmlns:a16="http://schemas.microsoft.com/office/drawing/2014/main" id="{61B0983A-E1A4-32A6-1F03-412296BB85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4264" y="1727813"/>
            <a:ext cx="1324536" cy="1073331"/>
          </a:xfrm>
          <a:prstGeom prst="rect">
            <a:avLst/>
          </a:prstGeom>
        </p:spPr>
      </p:pic>
      <p:pic>
        <p:nvPicPr>
          <p:cNvPr id="41" name="Graphic 40">
            <a:extLst>
              <a:ext uri="{FF2B5EF4-FFF2-40B4-BE49-F238E27FC236}">
                <a16:creationId xmlns:a16="http://schemas.microsoft.com/office/drawing/2014/main" id="{241576D6-D422-1DD0-8866-A3E15870DB5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0800000">
            <a:off x="2457430" y="3789018"/>
            <a:ext cx="454059" cy="541378"/>
          </a:xfrm>
          <a:prstGeom prst="rect">
            <a:avLst/>
          </a:prstGeom>
        </p:spPr>
      </p:pic>
      <p:pic>
        <p:nvPicPr>
          <p:cNvPr id="42" name="Picture 41">
            <a:extLst>
              <a:ext uri="{FF2B5EF4-FFF2-40B4-BE49-F238E27FC236}">
                <a16:creationId xmlns:a16="http://schemas.microsoft.com/office/drawing/2014/main" id="{94CC212D-493E-C421-7021-2A951F308BC1}"/>
              </a:ext>
            </a:extLst>
          </p:cNvPr>
          <p:cNvPicPr>
            <a:picLocks noChangeAspect="1"/>
          </p:cNvPicPr>
          <p:nvPr/>
        </p:nvPicPr>
        <p:blipFill>
          <a:blip r:embed="rId22"/>
          <a:stretch>
            <a:fillRect/>
          </a:stretch>
        </p:blipFill>
        <p:spPr>
          <a:xfrm>
            <a:off x="-13341918" y="-7291662"/>
            <a:ext cx="4577404" cy="11612813"/>
          </a:xfrm>
          <a:prstGeom prst="rect">
            <a:avLst/>
          </a:prstGeom>
        </p:spPr>
      </p:pic>
      <p:pic>
        <p:nvPicPr>
          <p:cNvPr id="43" name="Picture 42">
            <a:extLst>
              <a:ext uri="{FF2B5EF4-FFF2-40B4-BE49-F238E27FC236}">
                <a16:creationId xmlns:a16="http://schemas.microsoft.com/office/drawing/2014/main" id="{E4C9679A-4C97-CE57-1145-F3B70D4861CA}"/>
              </a:ext>
            </a:extLst>
          </p:cNvPr>
          <p:cNvPicPr>
            <a:picLocks noChangeAspect="1"/>
          </p:cNvPicPr>
          <p:nvPr/>
        </p:nvPicPr>
        <p:blipFill>
          <a:blip r:embed="rId23"/>
          <a:stretch>
            <a:fillRect/>
          </a:stretch>
        </p:blipFill>
        <p:spPr>
          <a:xfrm>
            <a:off x="-8232098" y="-7286750"/>
            <a:ext cx="7815904" cy="11607901"/>
          </a:xfrm>
          <a:prstGeom prst="rect">
            <a:avLst/>
          </a:prstGeom>
        </p:spPr>
      </p:pic>
      <p:sp>
        <p:nvSpPr>
          <p:cNvPr id="44" name="Subtitle 2">
            <a:extLst>
              <a:ext uri="{FF2B5EF4-FFF2-40B4-BE49-F238E27FC236}">
                <a16:creationId xmlns:a16="http://schemas.microsoft.com/office/drawing/2014/main" id="{55E9C1AA-F398-16B2-4D78-D6EB67851FBB}"/>
              </a:ext>
            </a:extLst>
          </p:cNvPr>
          <p:cNvSpPr txBox="1">
            <a:spLocks/>
          </p:cNvSpPr>
          <p:nvPr/>
        </p:nvSpPr>
        <p:spPr>
          <a:xfrm>
            <a:off x="4954738" y="640873"/>
            <a:ext cx="2249961" cy="377026"/>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CH" sz="2000" dirty="0">
                <a:solidFill>
                  <a:schemeClr val="tx1">
                    <a:lumMod val="95000"/>
                    <a:lumOff val="5000"/>
                  </a:schemeClr>
                </a:solidFill>
                <a:latin typeface="Gloria Hallelujah" panose="02000000000000000000" pitchFamily="2" charset="0"/>
              </a:rPr>
              <a:t>Zoom out!</a:t>
            </a:r>
            <a:endParaRPr lang="en-CH" sz="2000" dirty="0">
              <a:solidFill>
                <a:schemeClr val="tx1">
                  <a:lumMod val="95000"/>
                  <a:lumOff val="5000"/>
                </a:schemeClr>
              </a:solidFill>
              <a:latin typeface="Gloria Hallelujah" panose="02000000000000000000" pitchFamily="2" charset="0"/>
            </a:endParaRPr>
          </a:p>
        </p:txBody>
      </p:sp>
      <p:pic>
        <p:nvPicPr>
          <p:cNvPr id="46" name="Graphic 45">
            <a:extLst>
              <a:ext uri="{FF2B5EF4-FFF2-40B4-BE49-F238E27FC236}">
                <a16:creationId xmlns:a16="http://schemas.microsoft.com/office/drawing/2014/main" id="{B3DF316F-0525-D8B5-B7EA-471E0D362B6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911489" y="4601516"/>
            <a:ext cx="1227707" cy="690585"/>
          </a:xfrm>
          <a:prstGeom prst="rect">
            <a:avLst/>
          </a:prstGeom>
        </p:spPr>
      </p:pic>
      <p:pic>
        <p:nvPicPr>
          <p:cNvPr id="48" name="Graphic 47">
            <a:extLst>
              <a:ext uri="{FF2B5EF4-FFF2-40B4-BE49-F238E27FC236}">
                <a16:creationId xmlns:a16="http://schemas.microsoft.com/office/drawing/2014/main" id="{A803179C-CFA4-E6A5-2637-35C624D2567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689815">
            <a:off x="4979184" y="495593"/>
            <a:ext cx="396734" cy="198367"/>
          </a:xfrm>
          <a:prstGeom prst="rect">
            <a:avLst/>
          </a:prstGeom>
        </p:spPr>
      </p:pic>
      <p:pic>
        <p:nvPicPr>
          <p:cNvPr id="50" name="Graphic 49">
            <a:extLst>
              <a:ext uri="{FF2B5EF4-FFF2-40B4-BE49-F238E27FC236}">
                <a16:creationId xmlns:a16="http://schemas.microsoft.com/office/drawing/2014/main" id="{EB340EF9-E206-8F7A-BA48-27BE9FF0C6D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019859">
            <a:off x="6793144" y="527615"/>
            <a:ext cx="396734" cy="210035"/>
          </a:xfrm>
          <a:prstGeom prst="rect">
            <a:avLst/>
          </a:prstGeom>
        </p:spPr>
      </p:pic>
      <p:pic>
        <p:nvPicPr>
          <p:cNvPr id="51" name="Graphic 50">
            <a:extLst>
              <a:ext uri="{FF2B5EF4-FFF2-40B4-BE49-F238E27FC236}">
                <a16:creationId xmlns:a16="http://schemas.microsoft.com/office/drawing/2014/main" id="{AC0AC2BA-0A63-EACD-D503-FC4CF5373E8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9928709">
            <a:off x="5033992" y="955132"/>
            <a:ext cx="396734" cy="198367"/>
          </a:xfrm>
          <a:prstGeom prst="rect">
            <a:avLst/>
          </a:prstGeom>
        </p:spPr>
      </p:pic>
      <p:pic>
        <p:nvPicPr>
          <p:cNvPr id="52" name="Graphic 51">
            <a:extLst>
              <a:ext uri="{FF2B5EF4-FFF2-40B4-BE49-F238E27FC236}">
                <a16:creationId xmlns:a16="http://schemas.microsoft.com/office/drawing/2014/main" id="{823AE06B-3D3B-D6E6-20D3-CE320062729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1158699">
            <a:off x="6706961" y="888611"/>
            <a:ext cx="396734" cy="210035"/>
          </a:xfrm>
          <a:prstGeom prst="rect">
            <a:avLst/>
          </a:prstGeom>
        </p:spPr>
      </p:pic>
      <p:pic>
        <p:nvPicPr>
          <p:cNvPr id="53" name="Picture 52">
            <a:extLst>
              <a:ext uri="{FF2B5EF4-FFF2-40B4-BE49-F238E27FC236}">
                <a16:creationId xmlns:a16="http://schemas.microsoft.com/office/drawing/2014/main" id="{BF73A439-698E-E89B-D1B2-7F0E775CB948}"/>
              </a:ext>
            </a:extLst>
          </p:cNvPr>
          <p:cNvPicPr>
            <a:picLocks noChangeAspect="1"/>
          </p:cNvPicPr>
          <p:nvPr/>
        </p:nvPicPr>
        <p:blipFill>
          <a:blip r:embed="rId30"/>
          <a:stretch>
            <a:fillRect/>
          </a:stretch>
        </p:blipFill>
        <p:spPr>
          <a:xfrm>
            <a:off x="9916785" y="4059707"/>
            <a:ext cx="438426" cy="451321"/>
          </a:xfrm>
          <a:prstGeom prst="rect">
            <a:avLst/>
          </a:prstGeom>
        </p:spPr>
      </p:pic>
      <p:pic>
        <p:nvPicPr>
          <p:cNvPr id="54" name="Picture 53">
            <a:extLst>
              <a:ext uri="{FF2B5EF4-FFF2-40B4-BE49-F238E27FC236}">
                <a16:creationId xmlns:a16="http://schemas.microsoft.com/office/drawing/2014/main" id="{6AF66CED-9853-8C5E-96EC-4E9B1109FDD4}"/>
              </a:ext>
            </a:extLst>
          </p:cNvPr>
          <p:cNvPicPr>
            <a:picLocks noChangeAspect="1"/>
          </p:cNvPicPr>
          <p:nvPr/>
        </p:nvPicPr>
        <p:blipFill>
          <a:blip r:embed="rId30"/>
          <a:stretch>
            <a:fillRect/>
          </a:stretch>
        </p:blipFill>
        <p:spPr>
          <a:xfrm>
            <a:off x="9848924" y="4752092"/>
            <a:ext cx="438426" cy="451321"/>
          </a:xfrm>
          <a:prstGeom prst="rect">
            <a:avLst/>
          </a:prstGeom>
        </p:spPr>
      </p:pic>
      <p:pic>
        <p:nvPicPr>
          <p:cNvPr id="55" name="Picture 54">
            <a:extLst>
              <a:ext uri="{FF2B5EF4-FFF2-40B4-BE49-F238E27FC236}">
                <a16:creationId xmlns:a16="http://schemas.microsoft.com/office/drawing/2014/main" id="{3615B480-A79B-58AA-D6AB-BE12E375D7CA}"/>
              </a:ext>
            </a:extLst>
          </p:cNvPr>
          <p:cNvPicPr>
            <a:picLocks noChangeAspect="1"/>
          </p:cNvPicPr>
          <p:nvPr/>
        </p:nvPicPr>
        <p:blipFill>
          <a:blip r:embed="rId30"/>
          <a:stretch>
            <a:fillRect/>
          </a:stretch>
        </p:blipFill>
        <p:spPr>
          <a:xfrm>
            <a:off x="10572768" y="3980193"/>
            <a:ext cx="438426" cy="451321"/>
          </a:xfrm>
          <a:prstGeom prst="rect">
            <a:avLst/>
          </a:prstGeom>
        </p:spPr>
      </p:pic>
      <p:pic>
        <p:nvPicPr>
          <p:cNvPr id="56" name="Picture 55">
            <a:extLst>
              <a:ext uri="{FF2B5EF4-FFF2-40B4-BE49-F238E27FC236}">
                <a16:creationId xmlns:a16="http://schemas.microsoft.com/office/drawing/2014/main" id="{22448F65-7CF0-E304-ED43-BBFF41645B12}"/>
              </a:ext>
            </a:extLst>
          </p:cNvPr>
          <p:cNvPicPr>
            <a:picLocks noChangeAspect="1"/>
          </p:cNvPicPr>
          <p:nvPr/>
        </p:nvPicPr>
        <p:blipFill>
          <a:blip r:embed="rId30"/>
          <a:stretch>
            <a:fillRect/>
          </a:stretch>
        </p:blipFill>
        <p:spPr>
          <a:xfrm>
            <a:off x="10186855" y="4930997"/>
            <a:ext cx="438426" cy="451321"/>
          </a:xfrm>
          <a:prstGeom prst="rect">
            <a:avLst/>
          </a:prstGeom>
        </p:spPr>
      </p:pic>
      <p:pic>
        <p:nvPicPr>
          <p:cNvPr id="57" name="Picture 56">
            <a:extLst>
              <a:ext uri="{FF2B5EF4-FFF2-40B4-BE49-F238E27FC236}">
                <a16:creationId xmlns:a16="http://schemas.microsoft.com/office/drawing/2014/main" id="{83349790-BB2B-1DE1-4422-F14F91B039E8}"/>
              </a:ext>
            </a:extLst>
          </p:cNvPr>
          <p:cNvPicPr>
            <a:picLocks noChangeAspect="1"/>
          </p:cNvPicPr>
          <p:nvPr/>
        </p:nvPicPr>
        <p:blipFill>
          <a:blip r:embed="rId30"/>
          <a:stretch>
            <a:fillRect/>
          </a:stretch>
        </p:blipFill>
        <p:spPr>
          <a:xfrm>
            <a:off x="10524785" y="4851484"/>
            <a:ext cx="438426" cy="451321"/>
          </a:xfrm>
          <a:prstGeom prst="rect">
            <a:avLst/>
          </a:prstGeom>
        </p:spPr>
      </p:pic>
      <p:pic>
        <p:nvPicPr>
          <p:cNvPr id="58" name="Picture 57">
            <a:extLst>
              <a:ext uri="{FF2B5EF4-FFF2-40B4-BE49-F238E27FC236}">
                <a16:creationId xmlns:a16="http://schemas.microsoft.com/office/drawing/2014/main" id="{6A232380-2C91-AA34-565E-6D04109EEB09}"/>
              </a:ext>
            </a:extLst>
          </p:cNvPr>
          <p:cNvPicPr>
            <a:picLocks noChangeAspect="1"/>
          </p:cNvPicPr>
          <p:nvPr/>
        </p:nvPicPr>
        <p:blipFill>
          <a:blip r:embed="rId30"/>
          <a:stretch>
            <a:fillRect/>
          </a:stretch>
        </p:blipFill>
        <p:spPr>
          <a:xfrm>
            <a:off x="10813020" y="4632824"/>
            <a:ext cx="438426" cy="451321"/>
          </a:xfrm>
          <a:prstGeom prst="rect">
            <a:avLst/>
          </a:prstGeom>
        </p:spPr>
      </p:pic>
      <p:pic>
        <p:nvPicPr>
          <p:cNvPr id="60" name="Picture 59">
            <a:extLst>
              <a:ext uri="{FF2B5EF4-FFF2-40B4-BE49-F238E27FC236}">
                <a16:creationId xmlns:a16="http://schemas.microsoft.com/office/drawing/2014/main" id="{8819AF4B-B787-E04A-0E5E-0E61E5DF1C82}"/>
              </a:ext>
            </a:extLst>
          </p:cNvPr>
          <p:cNvPicPr>
            <a:picLocks noChangeAspect="1"/>
          </p:cNvPicPr>
          <p:nvPr/>
        </p:nvPicPr>
        <p:blipFill>
          <a:blip r:embed="rId31"/>
          <a:stretch>
            <a:fillRect/>
          </a:stretch>
        </p:blipFill>
        <p:spPr>
          <a:xfrm>
            <a:off x="-11407384" y="4735436"/>
            <a:ext cx="11081409" cy="11607901"/>
          </a:xfrm>
          <a:prstGeom prst="rect">
            <a:avLst/>
          </a:prstGeom>
        </p:spPr>
      </p:pic>
      <p:pic>
        <p:nvPicPr>
          <p:cNvPr id="4" name="Picture 3">
            <a:extLst>
              <a:ext uri="{FF2B5EF4-FFF2-40B4-BE49-F238E27FC236}">
                <a16:creationId xmlns:a16="http://schemas.microsoft.com/office/drawing/2014/main" id="{CB5983BA-52F4-2098-95F9-3F27F345C9B4}"/>
              </a:ext>
            </a:extLst>
          </p:cNvPr>
          <p:cNvPicPr>
            <a:picLocks noChangeAspect="1"/>
          </p:cNvPicPr>
          <p:nvPr/>
        </p:nvPicPr>
        <p:blipFill>
          <a:blip r:embed="rId32"/>
          <a:stretch>
            <a:fillRect/>
          </a:stretch>
        </p:blipFill>
        <p:spPr>
          <a:xfrm>
            <a:off x="181025" y="7663480"/>
            <a:ext cx="5473700" cy="5217919"/>
          </a:xfrm>
          <a:prstGeom prst="rect">
            <a:avLst/>
          </a:prstGeom>
        </p:spPr>
      </p:pic>
    </p:spTree>
    <p:extLst>
      <p:ext uri="{BB962C8B-B14F-4D97-AF65-F5344CB8AC3E}">
        <p14:creationId xmlns:p14="http://schemas.microsoft.com/office/powerpoint/2010/main" val="1952489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D08AE2-29CF-E55E-F4C1-0891DD618BB5}"/>
              </a:ext>
            </a:extLst>
          </p:cNvPr>
          <p:cNvSpPr>
            <a:spLocks noGrp="1"/>
          </p:cNvSpPr>
          <p:nvPr>
            <p:ph type="ftr" sz="quarter" idx="10"/>
          </p:nvPr>
        </p:nvSpPr>
        <p:spPr/>
        <p:txBody>
          <a:bodyPr/>
          <a:lstStyle/>
          <a:p>
            <a:r>
              <a:rPr lang="en-GB"/>
              <a:t>Gruppe (Go to Insert &gt; Header &amp; Footer &gt; Footer &gt; Apply to All)</a:t>
            </a:r>
            <a:endParaRPr lang="en-CH" dirty="0"/>
          </a:p>
        </p:txBody>
      </p:sp>
      <p:pic>
        <p:nvPicPr>
          <p:cNvPr id="5" name="Graphic 4">
            <a:extLst>
              <a:ext uri="{FF2B5EF4-FFF2-40B4-BE49-F238E27FC236}">
                <a16:creationId xmlns:a16="http://schemas.microsoft.com/office/drawing/2014/main" id="{E7340125-2710-B0C2-A5F4-C4A3E01D0B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8001" y="612630"/>
            <a:ext cx="6460587" cy="3609329"/>
          </a:xfrm>
          <a:prstGeom prst="rect">
            <a:avLst/>
          </a:prstGeom>
        </p:spPr>
      </p:pic>
      <p:pic>
        <p:nvPicPr>
          <p:cNvPr id="8" name="Picture 7">
            <a:extLst>
              <a:ext uri="{FF2B5EF4-FFF2-40B4-BE49-F238E27FC236}">
                <a16:creationId xmlns:a16="http://schemas.microsoft.com/office/drawing/2014/main" id="{9704CF6A-616A-2187-95E5-023274AA5252}"/>
              </a:ext>
            </a:extLst>
          </p:cNvPr>
          <p:cNvPicPr>
            <a:picLocks noChangeAspect="1"/>
          </p:cNvPicPr>
          <p:nvPr/>
        </p:nvPicPr>
        <p:blipFill>
          <a:blip r:embed="rId4"/>
          <a:stretch>
            <a:fillRect/>
          </a:stretch>
        </p:blipFill>
        <p:spPr>
          <a:xfrm>
            <a:off x="6983487" y="2988447"/>
            <a:ext cx="3822700" cy="2019300"/>
          </a:xfrm>
          <a:prstGeom prst="rect">
            <a:avLst/>
          </a:prstGeom>
          <a:effectLst>
            <a:outerShdw sx="1000" sy="1000" algn="ctr" rotWithShape="0">
              <a:srgbClr val="000000"/>
            </a:outerShdw>
            <a:softEdge rad="0"/>
          </a:effectLst>
        </p:spPr>
      </p:pic>
    </p:spTree>
    <p:extLst>
      <p:ext uri="{BB962C8B-B14F-4D97-AF65-F5344CB8AC3E}">
        <p14:creationId xmlns:p14="http://schemas.microsoft.com/office/powerpoint/2010/main" val="222181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2521-9554-81F3-87B2-3B27064BAFC1}"/>
              </a:ext>
            </a:extLst>
          </p:cNvPr>
          <p:cNvSpPr>
            <a:spLocks noGrp="1"/>
          </p:cNvSpPr>
          <p:nvPr>
            <p:ph type="title"/>
          </p:nvPr>
        </p:nvSpPr>
        <p:spPr>
          <a:xfrm>
            <a:off x="838200" y="365125"/>
            <a:ext cx="5981700" cy="1325563"/>
          </a:xfrm>
        </p:spPr>
        <p:txBody>
          <a:bodyPr>
            <a:normAutofit/>
          </a:bodyPr>
          <a:lstStyle/>
          <a:p>
            <a:r>
              <a:rPr lang="en-US" sz="5000" dirty="0">
                <a:latin typeface="Gloria Hallelujah"/>
                <a:cs typeface="Arial"/>
              </a:rPr>
              <a:t>Pitch – Gruppe Delta</a:t>
            </a:r>
            <a:endParaRPr lang="en-US" sz="5000" dirty="0"/>
          </a:p>
        </p:txBody>
      </p:sp>
      <p:sp>
        <p:nvSpPr>
          <p:cNvPr id="3" name="Content Placeholder 2">
            <a:extLst>
              <a:ext uri="{FF2B5EF4-FFF2-40B4-BE49-F238E27FC236}">
                <a16:creationId xmlns:a16="http://schemas.microsoft.com/office/drawing/2014/main" id="{0262CB02-8FF2-5A0B-22EF-F3B9BB842886}"/>
              </a:ext>
            </a:extLst>
          </p:cNvPr>
          <p:cNvSpPr>
            <a:spLocks noGrp="1"/>
          </p:cNvSpPr>
          <p:nvPr>
            <p:ph idx="1"/>
          </p:nvPr>
        </p:nvSpPr>
        <p:spPr>
          <a:xfrm>
            <a:off x="838200" y="1825625"/>
            <a:ext cx="5981700" cy="4351338"/>
          </a:xfrm>
        </p:spPr>
        <p:txBody>
          <a:bodyPr vert="horz" lIns="91440" tIns="45720" rIns="91440" bIns="45720" rtlCol="0" anchor="t">
            <a:normAutofit/>
          </a:bodyPr>
          <a:lstStyle/>
          <a:p>
            <a:pPr>
              <a:lnSpc>
                <a:spcPct val="150000"/>
              </a:lnSpc>
            </a:pPr>
            <a:r>
              <a:rPr lang="de-CH" sz="4000" dirty="0">
                <a:latin typeface="+mn-lt"/>
              </a:rPr>
              <a:t>Problematik</a:t>
            </a:r>
          </a:p>
          <a:p>
            <a:pPr>
              <a:lnSpc>
                <a:spcPct val="150000"/>
              </a:lnSpc>
            </a:pPr>
            <a:r>
              <a:rPr lang="de-CH" sz="4000" dirty="0">
                <a:latin typeface="+mn-lt"/>
              </a:rPr>
              <a:t>Lösungsansatz</a:t>
            </a:r>
          </a:p>
          <a:p>
            <a:pPr>
              <a:lnSpc>
                <a:spcPct val="150000"/>
              </a:lnSpc>
            </a:pPr>
            <a:r>
              <a:rPr lang="de-CH" sz="4000" dirty="0">
                <a:latin typeface="+mn-lt"/>
              </a:rPr>
              <a:t>ExerciseArchive</a:t>
            </a:r>
            <a:endParaRPr lang="LID4096" sz="4000" dirty="0">
              <a:latin typeface="+mn-lt"/>
            </a:endParaRPr>
          </a:p>
        </p:txBody>
      </p:sp>
      <p:sp>
        <p:nvSpPr>
          <p:cNvPr id="4" name="Footer Placeholder 3">
            <a:extLst>
              <a:ext uri="{FF2B5EF4-FFF2-40B4-BE49-F238E27FC236}">
                <a16:creationId xmlns:a16="http://schemas.microsoft.com/office/drawing/2014/main" id="{12240E83-CD93-1B55-46F9-59D1E996A96B}"/>
              </a:ext>
            </a:extLst>
          </p:cNvPr>
          <p:cNvSpPr>
            <a:spLocks noGrp="1"/>
          </p:cNvSpPr>
          <p:nvPr>
            <p:ph type="ftr" sz="quarter" idx="10"/>
          </p:nvPr>
        </p:nvSpPr>
        <p:spPr/>
        <p:txBody>
          <a:bodyPr/>
          <a:lstStyle/>
          <a:p>
            <a:r>
              <a:rPr lang="en-GB"/>
              <a:t>Gruppe (Go to Insert &gt; Header &amp; Footer &gt; Footer &gt; Apply to All)</a:t>
            </a:r>
            <a:endParaRPr lang="en-CH" dirty="0"/>
          </a:p>
        </p:txBody>
      </p:sp>
      <p:pic>
        <p:nvPicPr>
          <p:cNvPr id="5" name="Picture 4">
            <a:extLst>
              <a:ext uri="{FF2B5EF4-FFF2-40B4-BE49-F238E27FC236}">
                <a16:creationId xmlns:a16="http://schemas.microsoft.com/office/drawing/2014/main" id="{F40B80BE-B04C-B5A1-1DAE-3013AB932914}"/>
              </a:ext>
            </a:extLst>
          </p:cNvPr>
          <p:cNvPicPr>
            <a:picLocks noChangeAspect="1"/>
          </p:cNvPicPr>
          <p:nvPr/>
        </p:nvPicPr>
        <p:blipFill>
          <a:blip r:embed="rId3"/>
          <a:stretch>
            <a:fillRect/>
          </a:stretch>
        </p:blipFill>
        <p:spPr>
          <a:xfrm rot="10800000">
            <a:off x="6819900" y="-5603939"/>
            <a:ext cx="4577404" cy="11612813"/>
          </a:xfrm>
          <a:prstGeom prst="rect">
            <a:avLst/>
          </a:prstGeom>
        </p:spPr>
      </p:pic>
      <p:pic>
        <p:nvPicPr>
          <p:cNvPr id="7" name="Picture 6">
            <a:extLst>
              <a:ext uri="{FF2B5EF4-FFF2-40B4-BE49-F238E27FC236}">
                <a16:creationId xmlns:a16="http://schemas.microsoft.com/office/drawing/2014/main" id="{46170DFC-86EB-CDBF-466A-F2A8573B13BD}"/>
              </a:ext>
            </a:extLst>
          </p:cNvPr>
          <p:cNvPicPr>
            <a:picLocks noChangeAspect="1"/>
          </p:cNvPicPr>
          <p:nvPr/>
        </p:nvPicPr>
        <p:blipFill>
          <a:blip r:embed="rId4"/>
          <a:stretch>
            <a:fillRect/>
          </a:stretch>
        </p:blipFill>
        <p:spPr>
          <a:xfrm>
            <a:off x="7241429" y="202467"/>
            <a:ext cx="3734346" cy="5046662"/>
          </a:xfrm>
          <a:prstGeom prst="rect">
            <a:avLst/>
          </a:prstGeom>
        </p:spPr>
      </p:pic>
    </p:spTree>
    <p:extLst>
      <p:ext uri="{BB962C8B-B14F-4D97-AF65-F5344CB8AC3E}">
        <p14:creationId xmlns:p14="http://schemas.microsoft.com/office/powerpoint/2010/main" val="606139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BBAD-A6BD-C3D7-C02E-B9A0C38F358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34E4E3E-32DC-E9A1-DC72-07E699CD972F}"/>
              </a:ext>
            </a:extLst>
          </p:cNvPr>
          <p:cNvSpPr>
            <a:spLocks noGrp="1"/>
          </p:cNvSpPr>
          <p:nvPr>
            <p:ph type="title"/>
          </p:nvPr>
        </p:nvSpPr>
        <p:spPr/>
        <p:txBody>
          <a:bodyPr>
            <a:normAutofit/>
          </a:bodyPr>
          <a:lstStyle/>
          <a:p>
            <a:r>
              <a:rPr lang="en-CH" sz="5000" dirty="0">
                <a:latin typeface="Gloria Hallelujah"/>
                <a:cs typeface="Arial"/>
              </a:rPr>
              <a:t>Problemstellung</a:t>
            </a:r>
            <a:endParaRPr lang="en-US" sz="5000" dirty="0">
              <a:latin typeface="Gloria Hallelujah"/>
            </a:endParaRPr>
          </a:p>
        </p:txBody>
      </p:sp>
      <p:pic>
        <p:nvPicPr>
          <p:cNvPr id="4" name="Graphic 3">
            <a:extLst>
              <a:ext uri="{FF2B5EF4-FFF2-40B4-BE49-F238E27FC236}">
                <a16:creationId xmlns:a16="http://schemas.microsoft.com/office/drawing/2014/main" id="{A9ABE267-AA18-1D28-3BC4-DC0177DFC0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9393" y="2746219"/>
            <a:ext cx="1227707" cy="690585"/>
          </a:xfrm>
          <a:prstGeom prst="rect">
            <a:avLst/>
          </a:prstGeom>
        </p:spPr>
      </p:pic>
      <p:sp>
        <p:nvSpPr>
          <p:cNvPr id="2" name="Footer Placeholder 1">
            <a:extLst>
              <a:ext uri="{FF2B5EF4-FFF2-40B4-BE49-F238E27FC236}">
                <a16:creationId xmlns:a16="http://schemas.microsoft.com/office/drawing/2014/main" id="{E0559D53-96DB-B1DC-84D8-EEE2F921CF33}"/>
              </a:ext>
            </a:extLst>
          </p:cNvPr>
          <p:cNvSpPr>
            <a:spLocks noGrp="1"/>
          </p:cNvSpPr>
          <p:nvPr>
            <p:ph type="ftr" sz="quarter" idx="10"/>
          </p:nvPr>
        </p:nvSpPr>
        <p:spPr/>
        <p:txBody>
          <a:bodyPr/>
          <a:lstStyle/>
          <a:p>
            <a:r>
              <a:rPr lang="en-GB"/>
              <a:t>Gruppe (Go to Insert &gt; Header &amp; Footer &gt; Footer &gt; Apply to All)</a:t>
            </a:r>
            <a:endParaRPr lang="en-CH" dirty="0"/>
          </a:p>
        </p:txBody>
      </p:sp>
      <p:sp>
        <p:nvSpPr>
          <p:cNvPr id="3" name="TextBox 2">
            <a:extLst>
              <a:ext uri="{FF2B5EF4-FFF2-40B4-BE49-F238E27FC236}">
                <a16:creationId xmlns:a16="http://schemas.microsoft.com/office/drawing/2014/main" id="{B2F76F40-33C8-EEF4-1C9B-F8DB192BEEC6}"/>
              </a:ext>
            </a:extLst>
          </p:cNvPr>
          <p:cNvSpPr txBox="1"/>
          <p:nvPr/>
        </p:nvSpPr>
        <p:spPr>
          <a:xfrm>
            <a:off x="838200" y="1690688"/>
            <a:ext cx="6324600" cy="36969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CH" sz="4000" dirty="0"/>
              <a:t>Zu wenig Lernübungen</a:t>
            </a:r>
          </a:p>
          <a:p>
            <a:pPr marL="285750" indent="-285750">
              <a:lnSpc>
                <a:spcPct val="150000"/>
              </a:lnSpc>
              <a:buFont typeface="Arial" panose="020B0604020202020204" pitchFamily="34" charset="0"/>
              <a:buChar char="•"/>
            </a:pPr>
            <a:r>
              <a:rPr lang="de-CH" sz="4000" dirty="0"/>
              <a:t>Keine Probeprüfungen</a:t>
            </a:r>
          </a:p>
          <a:p>
            <a:pPr marL="285750" indent="-285750">
              <a:lnSpc>
                <a:spcPct val="150000"/>
              </a:lnSpc>
              <a:buFont typeface="Arial" panose="020B0604020202020204" pitchFamily="34" charset="0"/>
              <a:buChar char="•"/>
            </a:pPr>
            <a:r>
              <a:rPr lang="de-CH" sz="4000" dirty="0"/>
              <a:t>Thema ist unklar</a:t>
            </a:r>
          </a:p>
          <a:p>
            <a:pPr marL="285750" indent="-285750">
              <a:lnSpc>
                <a:spcPct val="150000"/>
              </a:lnSpc>
              <a:buFont typeface="Arial" panose="020B0604020202020204" pitchFamily="34" charset="0"/>
              <a:buChar char="•"/>
            </a:pPr>
            <a:r>
              <a:rPr lang="de-CH" sz="4000" dirty="0"/>
              <a:t>Keine Lernziele</a:t>
            </a:r>
            <a:endParaRPr lang="LID4096" sz="4000" dirty="0"/>
          </a:p>
        </p:txBody>
      </p:sp>
    </p:spTree>
    <p:extLst>
      <p:ext uri="{BB962C8B-B14F-4D97-AF65-F5344CB8AC3E}">
        <p14:creationId xmlns:p14="http://schemas.microsoft.com/office/powerpoint/2010/main" val="416204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1ED89-ACCC-B0C6-8AD3-5A8579D6492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833ACB3-33D4-F54E-2A8D-D8680C84239D}"/>
              </a:ext>
            </a:extLst>
          </p:cNvPr>
          <p:cNvPicPr>
            <a:picLocks noChangeAspect="1"/>
          </p:cNvPicPr>
          <p:nvPr/>
        </p:nvPicPr>
        <p:blipFill>
          <a:blip r:embed="rId3"/>
          <a:stretch>
            <a:fillRect/>
          </a:stretch>
        </p:blipFill>
        <p:spPr>
          <a:xfrm>
            <a:off x="0" y="301625"/>
            <a:ext cx="7815904" cy="11607901"/>
          </a:xfrm>
          <a:prstGeom prst="rect">
            <a:avLst/>
          </a:prstGeom>
        </p:spPr>
      </p:pic>
      <p:sp>
        <p:nvSpPr>
          <p:cNvPr id="2" name="Title 1">
            <a:extLst>
              <a:ext uri="{FF2B5EF4-FFF2-40B4-BE49-F238E27FC236}">
                <a16:creationId xmlns:a16="http://schemas.microsoft.com/office/drawing/2014/main" id="{1BAF5982-81C4-99DD-4E5E-60C896FF0E72}"/>
              </a:ext>
            </a:extLst>
          </p:cNvPr>
          <p:cNvSpPr>
            <a:spLocks noGrp="1"/>
          </p:cNvSpPr>
          <p:nvPr>
            <p:ph type="title"/>
          </p:nvPr>
        </p:nvSpPr>
        <p:spPr>
          <a:xfrm>
            <a:off x="7988300" y="365125"/>
            <a:ext cx="3365500" cy="1325563"/>
          </a:xfrm>
        </p:spPr>
        <p:txBody>
          <a:bodyPr>
            <a:normAutofit/>
          </a:bodyPr>
          <a:lstStyle/>
          <a:p>
            <a:r>
              <a:rPr lang="en-CH" sz="5000" dirty="0">
                <a:latin typeface="Gloria Hallelujah"/>
                <a:cs typeface="Arial"/>
              </a:rPr>
              <a:t>Lösung</a:t>
            </a:r>
            <a:endParaRPr lang="en-US" sz="5000" dirty="0"/>
          </a:p>
        </p:txBody>
      </p:sp>
      <p:sp>
        <p:nvSpPr>
          <p:cNvPr id="4" name="Footer Placeholder 3">
            <a:extLst>
              <a:ext uri="{FF2B5EF4-FFF2-40B4-BE49-F238E27FC236}">
                <a16:creationId xmlns:a16="http://schemas.microsoft.com/office/drawing/2014/main" id="{E7E4BD94-6A4D-A41B-25FD-35CED6908377}"/>
              </a:ext>
            </a:extLst>
          </p:cNvPr>
          <p:cNvSpPr>
            <a:spLocks noGrp="1"/>
          </p:cNvSpPr>
          <p:nvPr>
            <p:ph type="ftr" sz="quarter" idx="10"/>
          </p:nvPr>
        </p:nvSpPr>
        <p:spPr/>
        <p:txBody>
          <a:bodyPr/>
          <a:lstStyle/>
          <a:p>
            <a:r>
              <a:rPr lang="en-GB"/>
              <a:t>Gruppe (Go to Insert &gt; Header &amp; Footer &gt; Footer &gt; Apply to All)</a:t>
            </a:r>
            <a:endParaRPr lang="en-CH"/>
          </a:p>
        </p:txBody>
      </p:sp>
      <p:sp>
        <p:nvSpPr>
          <p:cNvPr id="3" name="Content Placeholder 2">
            <a:extLst>
              <a:ext uri="{FF2B5EF4-FFF2-40B4-BE49-F238E27FC236}">
                <a16:creationId xmlns:a16="http://schemas.microsoft.com/office/drawing/2014/main" id="{C8DB1DDB-6456-FB6F-1B93-9096A5B7198E}"/>
              </a:ext>
            </a:extLst>
          </p:cNvPr>
          <p:cNvSpPr>
            <a:spLocks noGrp="1"/>
          </p:cNvSpPr>
          <p:nvPr>
            <p:ph idx="1"/>
          </p:nvPr>
        </p:nvSpPr>
        <p:spPr>
          <a:xfrm>
            <a:off x="861307" y="1281475"/>
            <a:ext cx="6155194" cy="5178592"/>
          </a:xfrm>
        </p:spPr>
        <p:txBody>
          <a:bodyPr vert="horz" lIns="91440" tIns="45720" rIns="91440" bIns="45720" rtlCol="0" anchor="t">
            <a:noAutofit/>
          </a:bodyPr>
          <a:lstStyle/>
          <a:p>
            <a:pPr marL="685800" indent="-685800">
              <a:lnSpc>
                <a:spcPct val="150000"/>
              </a:lnSpc>
            </a:pPr>
            <a:r>
              <a:rPr lang="de-CH" sz="4000" dirty="0"/>
              <a:t>Übungsarchiv</a:t>
            </a:r>
          </a:p>
          <a:p>
            <a:pPr marL="685800" indent="-685800">
              <a:lnSpc>
                <a:spcPct val="150000"/>
              </a:lnSpc>
            </a:pPr>
            <a:r>
              <a:rPr lang="de-CH" sz="4000" dirty="0"/>
              <a:t>Aufgaben/Probetests hochladen</a:t>
            </a:r>
          </a:p>
          <a:p>
            <a:pPr marL="685800" indent="-685800">
              <a:lnSpc>
                <a:spcPct val="150000"/>
              </a:lnSpc>
            </a:pPr>
            <a:r>
              <a:rPr lang="de-CH" sz="4000" dirty="0"/>
              <a:t>Lösungen wenn Möglich</a:t>
            </a:r>
          </a:p>
          <a:p>
            <a:pPr marL="685800" indent="-685800">
              <a:lnSpc>
                <a:spcPct val="150000"/>
              </a:lnSpc>
            </a:pPr>
            <a:r>
              <a:rPr lang="de-CH" sz="4000" dirty="0"/>
              <a:t>Nach Fach sortiert</a:t>
            </a:r>
          </a:p>
        </p:txBody>
      </p:sp>
      <p:pic>
        <p:nvPicPr>
          <p:cNvPr id="6" name="Picture 5" descr="A black and white image of a water drop&#10;&#10;AI-generated content may be incorrect.">
            <a:extLst>
              <a:ext uri="{FF2B5EF4-FFF2-40B4-BE49-F238E27FC236}">
                <a16:creationId xmlns:a16="http://schemas.microsoft.com/office/drawing/2014/main" id="{6BD96989-B8E3-C5EC-0114-1A216D4ADC07}"/>
              </a:ext>
            </a:extLst>
          </p:cNvPr>
          <p:cNvPicPr>
            <a:picLocks noChangeAspect="1"/>
          </p:cNvPicPr>
          <p:nvPr/>
        </p:nvPicPr>
        <p:blipFill>
          <a:blip r:embed="rId4"/>
          <a:stretch>
            <a:fillRect/>
          </a:stretch>
        </p:blipFill>
        <p:spPr>
          <a:xfrm>
            <a:off x="7990750" y="2445090"/>
            <a:ext cx="3339943" cy="2706778"/>
          </a:xfrm>
          <a:prstGeom prst="rect">
            <a:avLst/>
          </a:prstGeom>
        </p:spPr>
      </p:pic>
    </p:spTree>
    <p:extLst>
      <p:ext uri="{BB962C8B-B14F-4D97-AF65-F5344CB8AC3E}">
        <p14:creationId xmlns:p14="http://schemas.microsoft.com/office/powerpoint/2010/main" val="403660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BBAD-A6BD-C3D7-C02E-B9A0C38F358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34E4E3E-32DC-E9A1-DC72-07E699CD972F}"/>
              </a:ext>
            </a:extLst>
          </p:cNvPr>
          <p:cNvSpPr>
            <a:spLocks noGrp="1"/>
          </p:cNvSpPr>
          <p:nvPr>
            <p:ph type="title"/>
          </p:nvPr>
        </p:nvSpPr>
        <p:spPr/>
        <p:txBody>
          <a:bodyPr/>
          <a:lstStyle/>
          <a:p>
            <a:r>
              <a:rPr lang="en-CH" b="1" dirty="0">
                <a:latin typeface="Arial"/>
                <a:cs typeface="Arial"/>
              </a:rPr>
              <a:t>Demo Video / Oder Link Auf Live </a:t>
            </a:r>
            <a:r>
              <a:rPr lang="en-CH" b="1">
                <a:latin typeface="Arial"/>
                <a:cs typeface="Arial"/>
              </a:rPr>
              <a:t>Umgebung</a:t>
            </a:r>
            <a:endParaRPr lang="en-CH" b="1" dirty="0"/>
          </a:p>
        </p:txBody>
      </p:sp>
      <p:sp>
        <p:nvSpPr>
          <p:cNvPr id="3" name="Footer Placeholder 2">
            <a:extLst>
              <a:ext uri="{FF2B5EF4-FFF2-40B4-BE49-F238E27FC236}">
                <a16:creationId xmlns:a16="http://schemas.microsoft.com/office/drawing/2014/main" id="{C28EEA9A-0EA9-B265-EA3B-2F93B8744582}"/>
              </a:ext>
            </a:extLst>
          </p:cNvPr>
          <p:cNvSpPr>
            <a:spLocks noGrp="1"/>
          </p:cNvSpPr>
          <p:nvPr>
            <p:ph type="ftr" sz="quarter" idx="10"/>
          </p:nvPr>
        </p:nvSpPr>
        <p:spPr/>
        <p:txBody>
          <a:bodyPr/>
          <a:lstStyle/>
          <a:p>
            <a:r>
              <a:rPr lang="en-GB"/>
              <a:t>Gruppe (Go to Insert &gt; Header &amp; Footer &gt; Footer &gt; Apply to All)</a:t>
            </a:r>
            <a:endParaRPr lang="en-CH" dirty="0"/>
          </a:p>
        </p:txBody>
      </p:sp>
      <p:pic>
        <p:nvPicPr>
          <p:cNvPr id="5" name="Delta 2">
            <a:hlinkClick r:id="" action="ppaction://media"/>
            <a:extLst>
              <a:ext uri="{FF2B5EF4-FFF2-40B4-BE49-F238E27FC236}">
                <a16:creationId xmlns:a16="http://schemas.microsoft.com/office/drawing/2014/main" id="{834073F7-94E6-537F-2609-4FACC9D1AD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85920" y="1086168"/>
            <a:ext cx="7432040" cy="5574030"/>
          </a:xfrm>
          <a:prstGeom prst="rect">
            <a:avLst/>
          </a:prstGeom>
        </p:spPr>
      </p:pic>
    </p:spTree>
    <p:extLst>
      <p:ext uri="{BB962C8B-B14F-4D97-AF65-F5344CB8AC3E}">
        <p14:creationId xmlns:p14="http://schemas.microsoft.com/office/powerpoint/2010/main" val="392604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E01FB7842D2BB4D9F19F1DF3BF33CC5" ma:contentTypeVersion="4" ma:contentTypeDescription="Ein neues Dokument erstellen." ma:contentTypeScope="" ma:versionID="ea49cae75ea9669c65b75a30a2df5b29">
  <xsd:schema xmlns:xsd="http://www.w3.org/2001/XMLSchema" xmlns:xs="http://www.w3.org/2001/XMLSchema" xmlns:p="http://schemas.microsoft.com/office/2006/metadata/properties" xmlns:ns2="66aa7ffe-4676-480f-8378-552d23a0630f" targetNamespace="http://schemas.microsoft.com/office/2006/metadata/properties" ma:root="true" ma:fieldsID="4f0b0f36815fcc846d71395987c38662" ns2:_="">
    <xsd:import namespace="66aa7ffe-4676-480f-8378-552d23a0630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aa7ffe-4676-480f-8378-552d23a063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13E945-9007-4AE6-A0D6-7AEB5970AF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aa7ffe-4676-480f-8378-552d23a063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C1C96B-E7B2-4E00-95AE-ADC75EF14E9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6A88181-A5E1-4A20-8AA5-17B5F0DD04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171</TotalTime>
  <Words>457</Words>
  <Application>Microsoft Office PowerPoint</Application>
  <PresentationFormat>Widescreen</PresentationFormat>
  <Paragraphs>32</Paragraphs>
  <Slides>6</Slides>
  <Notes>5</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Arial</vt:lpstr>
      <vt:lpstr>Gloria Hallelujah</vt:lpstr>
      <vt:lpstr>Office Theme</vt:lpstr>
      <vt:lpstr>Be a silly goose!</vt:lpstr>
      <vt:lpstr>PowerPoint Presentation</vt:lpstr>
      <vt:lpstr>Pitch – Gruppe Delta</vt:lpstr>
      <vt:lpstr>Problemstellung</vt:lpstr>
      <vt:lpstr>Lösung</vt:lpstr>
      <vt:lpstr>Demo Video / Oder Link Auf Live Umgebung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Vanessa Albrecht</dc:creator>
  <cp:lastModifiedBy>Ceresetti Matteo</cp:lastModifiedBy>
  <cp:revision>40</cp:revision>
  <dcterms:created xsi:type="dcterms:W3CDTF">2025-07-18T13:25:25Z</dcterms:created>
  <dcterms:modified xsi:type="dcterms:W3CDTF">2025-08-23T13:55:15Z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0x0101008E01FB7842D2BB4D9F19F1DF3BF33CC5</vt:lpwstr>
  </property>
</Properties>
</file>